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81"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y="5143500" cx="9144000"/>
  <p:notesSz cx="6797675" cy="9926625"/>
  <p:embeddedFontLst>
    <p:embeddedFont>
      <p:font typeface="Roboto Thin"/>
      <p:regular r:id="rId21"/>
      <p:bold r:id="rId22"/>
      <p:italic r:id="rId23"/>
      <p:boldItalic r:id="rId24"/>
    </p:embeddedFont>
    <p:embeddedFont>
      <p:font typeface="Roboto"/>
      <p:regular r:id="rId25"/>
      <p:bold r:id="rId26"/>
      <p:italic r:id="rId27"/>
      <p:boldItalic r:id="rId28"/>
    </p:embeddedFont>
    <p:embeddedFont>
      <p:font typeface="Roboto Condensed"/>
      <p:regular r:id="rId29"/>
      <p:bold r:id="rId30"/>
      <p:italic r:id="rId31"/>
      <p:boldItalic r:id="rId32"/>
    </p:embeddedFont>
    <p:embeddedFont>
      <p:font typeface="Roboto Light"/>
      <p:regular r:id="rId33"/>
      <p:bold r:id="rId34"/>
      <p:italic r:id="rId35"/>
      <p:boldItalic r:id="rId36"/>
    </p:embeddedFont>
    <p:embeddedFont>
      <p:font typeface="Helvetica Neue"/>
      <p:regular r:id="rId37"/>
      <p:bold r:id="rId38"/>
      <p:italic r:id="rId39"/>
      <p:boldItalic r:id="rId40"/>
    </p:embeddedFont>
    <p:embeddedFont>
      <p:font typeface="Open Sans"/>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28FEB653-6F67-44DA-870A-74385A8CB6D6}">
  <a:tblStyle styleId="{28FEB653-6F67-44DA-870A-74385A8CB6D6}" styleName="Table_0">
    <a:wholeTbl>
      <a:tcTxStyle b="off" i="off">
        <a:font>
          <a:latin typeface="Arial"/>
          <a:ea typeface="Arial"/>
          <a:cs typeface="Arial"/>
        </a:font>
        <a:schemeClr val="dk1"/>
      </a:tcTxStyle>
      <a:tcStyle>
        <a:tcBdr>
          <a:left>
            <a:ln cap="flat" cmpd="sng" w="12700">
              <a:solidFill>
                <a:schemeClr val="accent4"/>
              </a:solidFill>
              <a:prstDash val="solid"/>
              <a:round/>
              <a:headEnd len="sm" w="sm" type="none"/>
              <a:tailEnd len="sm" w="sm" type="none"/>
            </a:ln>
          </a:left>
          <a:right>
            <a:ln cap="flat" cmpd="sng" w="12700">
              <a:solidFill>
                <a:schemeClr val="accent4"/>
              </a:solidFill>
              <a:prstDash val="solid"/>
              <a:round/>
              <a:headEnd len="sm" w="sm" type="none"/>
              <a:tailEnd len="sm" w="sm" type="none"/>
            </a:ln>
          </a:right>
          <a:top>
            <a:ln cap="flat" cmpd="sng" w="12700">
              <a:solidFill>
                <a:schemeClr val="accent4"/>
              </a:solidFill>
              <a:prstDash val="solid"/>
              <a:round/>
              <a:headEnd len="sm" w="sm" type="none"/>
              <a:tailEnd len="sm" w="sm" type="none"/>
            </a:ln>
          </a:top>
          <a:bottom>
            <a:ln cap="flat" cmpd="sng" w="12700">
              <a:solidFill>
                <a:schemeClr val="accent4"/>
              </a:solidFill>
              <a:prstDash val="solid"/>
              <a:round/>
              <a:headEnd len="sm" w="sm" type="none"/>
              <a:tailEnd len="sm" w="sm" type="none"/>
            </a:ln>
          </a:bottom>
          <a:insideH>
            <a:ln cap="flat" cmpd="sng" w="12700">
              <a:solidFill>
                <a:schemeClr val="accent4"/>
              </a:solidFill>
              <a:prstDash val="solid"/>
              <a:round/>
              <a:headEnd len="sm" w="sm" type="none"/>
              <a:tailEnd len="sm" w="sm" type="none"/>
            </a:ln>
          </a:insideH>
          <a:insideV>
            <a:ln cap="flat" cmpd="sng" w="12700">
              <a:solidFill>
                <a:schemeClr val="accent4"/>
              </a:solidFill>
              <a:prstDash val="solid"/>
              <a:round/>
              <a:headEnd len="sm" w="sm" type="none"/>
              <a:tailEnd len="sm" w="sm" type="none"/>
            </a:ln>
          </a:insideV>
        </a:tcBdr>
        <a:fill>
          <a:solidFill>
            <a:srgbClr val="FFFFFF">
              <a:alpha val="0"/>
            </a:srgbClr>
          </a:solidFill>
        </a:fill>
      </a:tcStyle>
    </a:wholeTbl>
    <a:band1H>
      <a:tcTxStyle/>
      <a:tcStyle>
        <a:fill>
          <a:solidFill>
            <a:schemeClr val="accent4">
              <a:alpha val="20000"/>
            </a:schemeClr>
          </a:solidFill>
        </a:fill>
      </a:tcStyle>
    </a:band1H>
    <a:band2H>
      <a:tcTxStyle/>
    </a:band2H>
    <a:band1V>
      <a:tcTxStyle/>
      <a:tcStyle>
        <a:fill>
          <a:solidFill>
            <a:schemeClr val="accent4">
              <a:alpha val="20000"/>
            </a:schemeClr>
          </a:solidFill>
        </a:fill>
      </a:tcStyle>
    </a:band1V>
    <a:band2V>
      <a:tcTxStyle/>
    </a:band2V>
    <a:lastCol>
      <a:tcTxStyle b="on" i="off"/>
    </a:lastCol>
    <a:firstCol>
      <a:tcTxStyle b="on" i="off"/>
    </a:firstCol>
    <a:lastRow>
      <a:tcTxStyle b="on" i="off"/>
      <a:tcStyle>
        <a:tcBdr>
          <a:top>
            <a:ln cap="flat" cmpd="sng" w="50800">
              <a:solidFill>
                <a:schemeClr val="accent4"/>
              </a:solidFill>
              <a:prstDash val="solid"/>
              <a:round/>
              <a:headEnd len="sm" w="sm" type="none"/>
              <a:tailEnd len="sm" w="sm" type="none"/>
            </a:ln>
          </a:top>
        </a:tcBdr>
        <a:fill>
          <a:solidFill>
            <a:srgbClr val="FFFFFF">
              <a:alpha val="0"/>
            </a:srgbClr>
          </a:solidFill>
        </a:fill>
      </a:tcStyle>
    </a:lastRow>
    <a:seCell>
      <a:tcTxStyle/>
    </a:seCell>
    <a:swCell>
      <a:tcTxStyle/>
    </a:swCell>
    <a:firstRow>
      <a:tcTxStyle b="on" i="off"/>
      <a:tcStyle>
        <a:tcBdr>
          <a:bottom>
            <a:ln cap="flat" cmpd="sng" w="25400">
              <a:solidFill>
                <a:schemeClr val="accent4"/>
              </a:solidFill>
              <a:prstDash val="solid"/>
              <a:round/>
              <a:headEnd len="sm" w="sm" type="none"/>
              <a:tailEnd len="sm" w="sm" type="none"/>
            </a:ln>
          </a:bottom>
        </a:tcBdr>
        <a:fill>
          <a:solidFill>
            <a:srgbClr val="FFFFFF">
              <a:alpha val="0"/>
            </a:srgbClr>
          </a:solidFill>
        </a:fill>
      </a:tc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HelveticaNeue-boldItalic.fntdata"/><Relationship Id="rId20" Type="http://schemas.openxmlformats.org/officeDocument/2006/relationships/slide" Target="slides/slide15.xml"/><Relationship Id="rId42" Type="http://schemas.openxmlformats.org/officeDocument/2006/relationships/font" Target="fonts/OpenSans-bold.fntdata"/><Relationship Id="rId41" Type="http://schemas.openxmlformats.org/officeDocument/2006/relationships/font" Target="fonts/OpenSans-regular.fntdata"/><Relationship Id="rId22" Type="http://schemas.openxmlformats.org/officeDocument/2006/relationships/font" Target="fonts/RobotoThin-bold.fntdata"/><Relationship Id="rId44" Type="http://schemas.openxmlformats.org/officeDocument/2006/relationships/font" Target="fonts/OpenSans-boldItalic.fntdata"/><Relationship Id="rId21" Type="http://schemas.openxmlformats.org/officeDocument/2006/relationships/font" Target="fonts/RobotoThin-regular.fntdata"/><Relationship Id="rId43" Type="http://schemas.openxmlformats.org/officeDocument/2006/relationships/font" Target="fonts/OpenSans-italic.fntdata"/><Relationship Id="rId24" Type="http://schemas.openxmlformats.org/officeDocument/2006/relationships/font" Target="fonts/RobotoThin-boldItalic.fntdata"/><Relationship Id="rId23" Type="http://schemas.openxmlformats.org/officeDocument/2006/relationships/font" Target="fonts/RobotoThin-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Roboto-bold.fntdata"/><Relationship Id="rId25" Type="http://schemas.openxmlformats.org/officeDocument/2006/relationships/font" Target="fonts/Roboto-regular.fntdata"/><Relationship Id="rId28" Type="http://schemas.openxmlformats.org/officeDocument/2006/relationships/font" Target="fonts/Roboto-boldItalic.fntdata"/><Relationship Id="rId27" Type="http://schemas.openxmlformats.org/officeDocument/2006/relationships/font" Target="fonts/Roboto-italic.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RobotoCondensed-regular.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RobotoCondensed-italic.fntdata"/><Relationship Id="rId30" Type="http://schemas.openxmlformats.org/officeDocument/2006/relationships/font" Target="fonts/RobotoCondensed-bold.fntdata"/><Relationship Id="rId11" Type="http://schemas.openxmlformats.org/officeDocument/2006/relationships/slide" Target="slides/slide6.xml"/><Relationship Id="rId33" Type="http://schemas.openxmlformats.org/officeDocument/2006/relationships/font" Target="fonts/RobotoLight-regular.fntdata"/><Relationship Id="rId10" Type="http://schemas.openxmlformats.org/officeDocument/2006/relationships/slide" Target="slides/slide5.xml"/><Relationship Id="rId32" Type="http://schemas.openxmlformats.org/officeDocument/2006/relationships/font" Target="fonts/RobotoCondensed-boldItalic.fntdata"/><Relationship Id="rId13" Type="http://schemas.openxmlformats.org/officeDocument/2006/relationships/slide" Target="slides/slide8.xml"/><Relationship Id="rId35" Type="http://schemas.openxmlformats.org/officeDocument/2006/relationships/font" Target="fonts/RobotoLight-italic.fntdata"/><Relationship Id="rId12" Type="http://schemas.openxmlformats.org/officeDocument/2006/relationships/slide" Target="slides/slide7.xml"/><Relationship Id="rId34" Type="http://schemas.openxmlformats.org/officeDocument/2006/relationships/font" Target="fonts/RobotoLight-bold.fntdata"/><Relationship Id="rId15" Type="http://schemas.openxmlformats.org/officeDocument/2006/relationships/slide" Target="slides/slide10.xml"/><Relationship Id="rId37" Type="http://schemas.openxmlformats.org/officeDocument/2006/relationships/font" Target="fonts/HelveticaNeue-regular.fntdata"/><Relationship Id="rId14" Type="http://schemas.openxmlformats.org/officeDocument/2006/relationships/slide" Target="slides/slide9.xml"/><Relationship Id="rId36" Type="http://schemas.openxmlformats.org/officeDocument/2006/relationships/font" Target="fonts/RobotoLight-boldItalic.fntdata"/><Relationship Id="rId17" Type="http://schemas.openxmlformats.org/officeDocument/2006/relationships/slide" Target="slides/slide12.xml"/><Relationship Id="rId39" Type="http://schemas.openxmlformats.org/officeDocument/2006/relationships/font" Target="fonts/HelveticaNeue-italic.fntdata"/><Relationship Id="rId16" Type="http://schemas.openxmlformats.org/officeDocument/2006/relationships/slide" Target="slides/slide11.xml"/><Relationship Id="rId38" Type="http://schemas.openxmlformats.org/officeDocument/2006/relationships/font" Target="fonts/HelveticaNeue-bold.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5659" cy="496332"/>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50443" y="0"/>
            <a:ext cx="2945659" cy="496332"/>
          </a:xfrm>
          <a:prstGeom prst="rect">
            <a:avLst/>
          </a:prstGeom>
          <a:noFill/>
          <a:ln>
            <a:noFill/>
          </a:ln>
        </p:spPr>
        <p:txBody>
          <a:bodyPr anchorCtr="0" anchor="t"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9768" y="4715153"/>
            <a:ext cx="5438140" cy="4466987"/>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28583"/>
            <a:ext cx="2945659" cy="496332"/>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cloudportal.caplin.com/developer/component/v007-cis-toolkit/features-and-concepts/v007-cis-java-integration-libraries" TargetMode="External"/><Relationship Id="rId3" Type="http://schemas.openxmlformats.org/officeDocument/2006/relationships/hyperlink" Target="http://cloudportal.caplin.com/developer/component/v007-cis-toolkit/features-and-concepts/v007-cis-java-integration-libraries" TargetMode="External"/><Relationship Id="rId4" Type="http://schemas.openxmlformats.org/officeDocument/2006/relationships/hyperlink" Target="http://cloudportal.caplin.com/developer/component/v007-cis-toolkit/features-and-concepts/v007-cis-c-integration-libraries" TargetMode="External"/><Relationship Id="rId5" Type="http://schemas.openxmlformats.org/officeDocument/2006/relationships/hyperlink" Target="http://cloudportal.caplin.com/developer/component/v007-cis-toolkit/features-and-concepts/v007-cis-c-integration-libraries" TargetMode="External"/><Relationship Id="rId6" Type="http://schemas.openxmlformats.org/officeDocument/2006/relationships/hyperlink" Target="http://cloudportal.caplin.com/developer/component/v007-cis-toolkit/features-and-concepts/v007-cis-dotnet-integration-libraries" TargetMode="External"/><Relationship Id="rId7" Type="http://schemas.openxmlformats.org/officeDocument/2006/relationships/hyperlink" Target="http://cloudportal.caplin.com/developer/component/v007-cis-toolkit/features-and-concepts/v007-cis-dotnet-integration-libraries" TargetMode="Externa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cloudportal.caplin.com/developer/component/v007-cis-toolkit/features-and-concepts/v007-cis-dotnet-integration-librarie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1e6f6d9806_1_0: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1e6f6d9806_1_0: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en-GB"/>
              <a:t>Rename Integration Suite to Datasource libraries?</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7" name="Shape 317"/>
        <p:cNvGrpSpPr/>
        <p:nvPr/>
      </p:nvGrpSpPr>
      <p:grpSpPr>
        <a:xfrm>
          <a:off x="0" y="0"/>
          <a:ext cx="0" cy="0"/>
          <a:chOff x="0" y="0"/>
          <a:chExt cx="0" cy="0"/>
        </a:xfrm>
      </p:grpSpPr>
      <p:sp>
        <p:nvSpPr>
          <p:cNvPr id="318" name="Google Shape;318;p15: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9" name="Google Shape;319;p15: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CIS is suitable only for creating Java Integration Adapters atm</a:t>
            </a:r>
            <a:endParaRPr b="0" i="0" sz="1200" u="none" cap="none" strike="noStrike">
              <a:solidFill>
                <a:schemeClr val="dk1"/>
              </a:solidFill>
              <a:latin typeface="Calibri"/>
              <a:ea typeface="Calibri"/>
              <a:cs typeface="Calibri"/>
              <a:sym typeface="Calibri"/>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However, for building Integration Adapters in C, C++ and .NET we supply a DataSource SDK</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It contains the DataSource API and documentation which you need to create Integration Adapters which work with the DF </a:t>
            </a:r>
            <a:endParaRPr b="0" i="0" sz="1200" u="none" cap="none" strike="noStrike">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Font typeface="Arial"/>
              <a:buChar char="•"/>
            </a:pPr>
            <a:r>
              <a:rPr lang="en-GB"/>
              <a:t>A configuration file to use as a template </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20" name="Google Shape;320;p15: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0" name="Shape 330"/>
        <p:cNvGrpSpPr/>
        <p:nvPr/>
      </p:nvGrpSpPr>
      <p:grpSpPr>
        <a:xfrm>
          <a:off x="0" y="0"/>
          <a:ext cx="0" cy="0"/>
          <a:chOff x="0" y="0"/>
          <a:chExt cx="0" cy="0"/>
        </a:xfrm>
      </p:grpSpPr>
      <p:sp>
        <p:nvSpPr>
          <p:cNvPr id="331" name="Google Shape;331;g1e6f6d9806_1_50: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332" name="Google Shape;332;g1e6f6d9806_1_50: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p25: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8" name="Google Shape;348;p25: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We have just created a Pricing Integration Adapter and the Pricing API is what will be accessible to us.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 reality there are 3 varieties that we could choose from:</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Permissioning for generating data on the authentication and authorisation of users. </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Trading for managing trade flow.</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Each of these APIs is a high-level business level, as we’ll see</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It’s built on DataSource core backend api which is the lower level transfer protocol. </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When we now implement the functionality of the Integration Adapter we’ll only need to deal with abstract objects like Trade. No need to worry about transfer.</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49" name="Google Shape;349;p25: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0" name="Shape 360"/>
        <p:cNvGrpSpPr/>
        <p:nvPr/>
      </p:nvGrpSpPr>
      <p:grpSpPr>
        <a:xfrm>
          <a:off x="0" y="0"/>
          <a:ext cx="0" cy="0"/>
          <a:chOff x="0" y="0"/>
          <a:chExt cx="0" cy="0"/>
        </a:xfrm>
      </p:grpSpPr>
      <p:sp>
        <p:nvSpPr>
          <p:cNvPr id="361" name="Google Shape;361;p27: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2" name="Google Shape;362;p27: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As you have also seen, we managed to create a working blade without bothering about the configuration.</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When we created the blade we had a choice as to which core component we wanted the IA to connect to (Lib/Transf) and what the core subject namespace is.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This namespace labells the communication channel so the core components know to route subscriptions on the /FX channel to this IA.</a:t>
            </a:r>
            <a:endParaRPr b="0" i="0" sz="1200" u="none" cap="none" strike="noStrike">
              <a:solidFill>
                <a:schemeClr val="dk1"/>
              </a:solidFill>
              <a:latin typeface="Calibri"/>
              <a:ea typeface="Calibri"/>
              <a:cs typeface="Calibri"/>
              <a:sym typeface="Calibri"/>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Note the config for failover is already included in the blade created by CIS</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But not the config for load balancing.</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So config is already there in case you’d want to put in a failover blade.</a:t>
            </a:r>
            <a:endParaRPr b="0" i="0" sz="1200" u="none" cap="none" strike="noStrike">
              <a:solidFill>
                <a:schemeClr val="dk1"/>
              </a:solidFill>
              <a:latin typeface="Calibri"/>
              <a:ea typeface="Calibri"/>
              <a:cs typeface="Calibri"/>
              <a:sym typeface="Calibri"/>
            </a:endParaRPr>
          </a:p>
        </p:txBody>
      </p:sp>
      <p:sp>
        <p:nvSpPr>
          <p:cNvPr id="363" name="Google Shape;363;p27: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35: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1" name="Google Shape;371;p35: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We’ve created an Integration Adapter which does publish any data yet</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 the next tutorial we’ll be changing the implementation of the Integration Adapter we’ve created so that it accepts subscriptions for financial FX data and connects to a mock ban server to get the prices and publish them.</a:t>
            </a:r>
            <a:endParaRPr/>
          </a:p>
          <a:p>
            <a:pPr indent="0" lvl="0" marL="0" marR="0" rtl="0" algn="l">
              <a:spcBef>
                <a:spcPts val="0"/>
              </a:spcBef>
              <a:spcAft>
                <a:spcPts val="0"/>
              </a:spcAft>
              <a:buNone/>
            </a:pPr>
            <a:r>
              <a:t/>
            </a:r>
            <a:endParaRPr b="0" i="0" sz="1200" u="none" cap="none" strike="noStrike">
              <a:solidFill>
                <a:schemeClr val="dk1"/>
              </a:solidFill>
              <a:latin typeface="Calibri"/>
              <a:ea typeface="Calibri"/>
              <a:cs typeface="Calibri"/>
              <a:sym typeface="Calibri"/>
            </a:endParaRPr>
          </a:p>
        </p:txBody>
      </p:sp>
      <p:sp>
        <p:nvSpPr>
          <p:cNvPr id="372" name="Google Shape;372;p35: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7" name="Shape 377"/>
        <p:cNvGrpSpPr/>
        <p:nvPr/>
      </p:nvGrpSpPr>
      <p:grpSpPr>
        <a:xfrm>
          <a:off x="0" y="0"/>
          <a:ext cx="0" cy="0"/>
          <a:chOff x="0" y="0"/>
          <a:chExt cx="0" cy="0"/>
        </a:xfrm>
      </p:grpSpPr>
      <p:sp>
        <p:nvSpPr>
          <p:cNvPr id="378" name="Google Shape;378;g7677daf45f_0_407:notes"/>
          <p:cNvSpPr/>
          <p:nvPr>
            <p:ph idx="2" type="sldImg"/>
          </p:nvPr>
        </p:nvSpPr>
        <p:spPr>
          <a:xfrm>
            <a:off x="90489" y="744538"/>
            <a:ext cx="6616800" cy="3722700"/>
          </a:xfrm>
          <a:custGeom>
            <a:rect b="b" l="l" r="r" t="t"/>
            <a:pathLst>
              <a:path extrusionOk="0" h="120000" w="120000">
                <a:moveTo>
                  <a:pt x="0" y="0"/>
                </a:moveTo>
                <a:lnTo>
                  <a:pt x="120000" y="0"/>
                </a:lnTo>
                <a:lnTo>
                  <a:pt x="120000" y="120000"/>
                </a:lnTo>
                <a:lnTo>
                  <a:pt x="0" y="120000"/>
                </a:lnTo>
                <a:close/>
              </a:path>
            </a:pathLst>
          </a:custGeom>
        </p:spPr>
      </p:sp>
      <p:sp>
        <p:nvSpPr>
          <p:cNvPr id="379" name="Google Shape;379;g7677daf45f_0_407:notes"/>
          <p:cNvSpPr txBox="1"/>
          <p:nvPr>
            <p:ph idx="1" type="body"/>
          </p:nvPr>
        </p:nvSpPr>
        <p:spPr>
          <a:xfrm>
            <a:off x="679768" y="4715153"/>
            <a:ext cx="5438100" cy="446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g7677daf45f_0_407:notes"/>
          <p:cNvSpPr txBox="1"/>
          <p:nvPr>
            <p:ph idx="12" type="sldNum"/>
          </p:nvPr>
        </p:nvSpPr>
        <p:spPr>
          <a:xfrm>
            <a:off x="3850443" y="9428583"/>
            <a:ext cx="2945700" cy="496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1e694b49b2_0_158:notes"/>
          <p:cNvSpPr txBox="1"/>
          <p:nvPr>
            <p:ph idx="1" type="body"/>
          </p:nvPr>
        </p:nvSpPr>
        <p:spPr>
          <a:xfrm>
            <a:off x="679768" y="4715147"/>
            <a:ext cx="5438100" cy="446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t>The Caplin Integration Suite (CIS) is a suite of Java libraries to help you integrate your systems with the Caplin Platform.</a:t>
            </a:r>
            <a:endParaRPr/>
          </a:p>
          <a:p>
            <a:pPr indent="0" lvl="0" marL="0" rtl="0" algn="l">
              <a:spcBef>
                <a:spcPts val="0"/>
              </a:spcBef>
              <a:spcAft>
                <a:spcPts val="0"/>
              </a:spcAft>
              <a:buClr>
                <a:schemeClr val="dk1"/>
              </a:buClr>
              <a:buSzPts val="1100"/>
              <a:buFont typeface="Arial"/>
              <a:buNone/>
            </a:pPr>
            <a:r>
              <a:rPr lang="en-GB"/>
              <a:t>Integration libraries for C and Microsoft .NET are available under separate licences to CIS</a:t>
            </a:r>
            <a:endParaRPr/>
          </a:p>
          <a:p>
            <a:pPr indent="0" lvl="0" marL="0" marR="0" rtl="0" algn="l">
              <a:spcBef>
                <a:spcPts val="0"/>
              </a:spcBef>
              <a:spcAft>
                <a:spcPts val="0"/>
              </a:spcAft>
              <a:buClr>
                <a:schemeClr val="dk1"/>
              </a:buClr>
              <a:buFont typeface="Calibri"/>
              <a:buNone/>
            </a:pPr>
            <a:r>
              <a:t/>
            </a:r>
            <a:endParaRPr/>
          </a:p>
        </p:txBody>
      </p:sp>
      <p:sp>
        <p:nvSpPr>
          <p:cNvPr id="182" name="Google Shape;182;g1e694b49b2_0_158:notes"/>
          <p:cNvSpPr/>
          <p:nvPr>
            <p:ph idx="2" type="sldImg"/>
          </p:nvPr>
        </p:nvSpPr>
        <p:spPr>
          <a:xfrm>
            <a:off x="377646" y="744497"/>
            <a:ext cx="6042300" cy="37224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g1e694b49b2_0_9:notes"/>
          <p:cNvSpPr txBox="1"/>
          <p:nvPr>
            <p:ph idx="1" type="body"/>
          </p:nvPr>
        </p:nvSpPr>
        <p:spPr>
          <a:xfrm>
            <a:off x="679768" y="4715147"/>
            <a:ext cx="5438100" cy="44670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GB"/>
              <a:t>Template Projects</a:t>
            </a:r>
            <a:endParaRPr/>
          </a:p>
          <a:p>
            <a:pPr indent="0" lvl="0" marL="0" rtl="0" algn="l">
              <a:spcBef>
                <a:spcPts val="0"/>
              </a:spcBef>
              <a:spcAft>
                <a:spcPts val="0"/>
              </a:spcAft>
              <a:buClr>
                <a:schemeClr val="dk1"/>
              </a:buClr>
              <a:buSzPts val="1100"/>
              <a:buFont typeface="Arial"/>
              <a:buNone/>
            </a:pPr>
            <a:r>
              <a:rPr lang="en-GB"/>
              <a:t>Get started quickly with Caplin Platform development by using Caplin's template projects. Each template includes a working example and the build tasks required to package your project as a Caplin Platform Blade. </a:t>
            </a:r>
            <a:endParaRPr/>
          </a:p>
          <a:p>
            <a:pPr indent="0" lvl="0" marL="0" rtl="0" algn="l">
              <a:spcBef>
                <a:spcPts val="0"/>
              </a:spcBef>
              <a:spcAft>
                <a:spcPts val="0"/>
              </a:spcAft>
              <a:buClr>
                <a:schemeClr val="dk1"/>
              </a:buClr>
              <a:buSzPts val="1100"/>
              <a:buFont typeface="Arial"/>
              <a:buNone/>
            </a:pPr>
            <a:r>
              <a:t/>
            </a:r>
            <a:endParaRPr/>
          </a:p>
          <a:p>
            <a:pPr indent="-317500" lvl="0" marL="457200" rtl="0" algn="l">
              <a:spcBef>
                <a:spcPts val="0"/>
              </a:spcBef>
              <a:spcAft>
                <a:spcPts val="0"/>
              </a:spcAft>
              <a:buSzPts val="1400"/>
              <a:buChar char="●"/>
            </a:pPr>
            <a:r>
              <a:rPr lang="en-GB"/>
              <a:t>Java Libraries</a:t>
            </a:r>
            <a:endParaRPr/>
          </a:p>
          <a:p>
            <a:pPr indent="0" lvl="0" marL="0" rtl="0" algn="l">
              <a:spcBef>
                <a:spcPts val="0"/>
              </a:spcBef>
              <a:spcAft>
                <a:spcPts val="0"/>
              </a:spcAft>
              <a:buClr>
                <a:schemeClr val="dk1"/>
              </a:buClr>
              <a:buSzPts val="1100"/>
              <a:buFont typeface="Arial"/>
              <a:buNone/>
            </a:pPr>
            <a:r>
              <a:rPr lang="en-GB"/>
              <a:t>A suite of Java libraries that provides pricing, trading, blotter, notification, permissioning, and charting functionality to the Caplin Platform. </a:t>
            </a:r>
            <a:r>
              <a:rPr lang="en-GB" u="sng">
                <a:solidFill>
                  <a:schemeClr val="hlink"/>
                </a:solidFill>
                <a:hlinkClick r:id="rId2"/>
              </a:rPr>
              <a:t>More...</a:t>
            </a:r>
            <a:endParaRPr u="sng">
              <a:solidFill>
                <a:schemeClr val="hlink"/>
              </a:solidFill>
              <a:hlinkClick r:id="rId3"/>
            </a:endParaRPr>
          </a:p>
          <a:p>
            <a:pPr indent="-317500" lvl="0" marL="457200" rtl="0" algn="l">
              <a:spcBef>
                <a:spcPts val="0"/>
              </a:spcBef>
              <a:spcAft>
                <a:spcPts val="0"/>
              </a:spcAft>
              <a:buSzPts val="1400"/>
              <a:buChar char="●"/>
            </a:pPr>
            <a:r>
              <a:rPr lang="en-GB"/>
              <a:t>C Libraries</a:t>
            </a:r>
            <a:endParaRPr/>
          </a:p>
          <a:p>
            <a:pPr indent="0" lvl="0" marL="0" rtl="0" algn="l">
              <a:spcBef>
                <a:spcPts val="0"/>
              </a:spcBef>
              <a:spcAft>
                <a:spcPts val="0"/>
              </a:spcAft>
              <a:buClr>
                <a:schemeClr val="dk1"/>
              </a:buClr>
              <a:buSzPts val="1100"/>
              <a:buFont typeface="Arial"/>
              <a:buNone/>
            </a:pPr>
            <a:r>
              <a:rPr lang="en-GB"/>
              <a:t>Integration libraries for C are available under a separate licence to the CIS. </a:t>
            </a:r>
            <a:r>
              <a:rPr lang="en-GB" u="sng">
                <a:solidFill>
                  <a:schemeClr val="hlink"/>
                </a:solidFill>
                <a:hlinkClick r:id="rId4"/>
              </a:rPr>
              <a:t>More...</a:t>
            </a:r>
            <a:endParaRPr u="sng">
              <a:solidFill>
                <a:schemeClr val="hlink"/>
              </a:solidFill>
              <a:hlinkClick r:id="rId5"/>
            </a:endParaRPr>
          </a:p>
          <a:p>
            <a:pPr indent="-317500" lvl="0" marL="457200" rtl="0" algn="l">
              <a:spcBef>
                <a:spcPts val="0"/>
              </a:spcBef>
              <a:spcAft>
                <a:spcPts val="0"/>
              </a:spcAft>
              <a:buSzPts val="1400"/>
              <a:buChar char="●"/>
            </a:pPr>
            <a:r>
              <a:rPr lang="en-GB"/>
              <a:t>.NET Libraries</a:t>
            </a:r>
            <a:endParaRPr/>
          </a:p>
          <a:p>
            <a:pPr indent="0" lvl="0" marL="0" rtl="0" algn="l">
              <a:spcBef>
                <a:spcPts val="0"/>
              </a:spcBef>
              <a:spcAft>
                <a:spcPts val="0"/>
              </a:spcAft>
              <a:buClr>
                <a:schemeClr val="dk1"/>
              </a:buClr>
              <a:buSzPts val="1100"/>
              <a:buFont typeface="Arial"/>
              <a:buNone/>
            </a:pPr>
            <a:r>
              <a:rPr lang="en-GB"/>
              <a:t>Integration libraries for the Microsoft .NET Framework are available under a separate licence to the CIS. </a:t>
            </a:r>
            <a:r>
              <a:rPr lang="en-GB" u="sng">
                <a:solidFill>
                  <a:schemeClr val="hlink"/>
                </a:solidFill>
                <a:hlinkClick r:id="rId6"/>
              </a:rPr>
              <a:t>More...</a:t>
            </a:r>
            <a:endParaRPr u="sng">
              <a:solidFill>
                <a:schemeClr val="hlink"/>
              </a:solidFill>
              <a:hlinkClick r:id="rId7"/>
            </a:endParaRPr>
          </a:p>
          <a:p>
            <a:pPr indent="0" lvl="0" marL="0" rtl="0" algn="l">
              <a:spcBef>
                <a:spcPts val="0"/>
              </a:spcBef>
              <a:spcAft>
                <a:spcPts val="0"/>
              </a:spcAft>
              <a:buClr>
                <a:schemeClr val="dk1"/>
              </a:buClr>
              <a:buFont typeface="Calibri"/>
              <a:buNone/>
            </a:pPr>
            <a:r>
              <a:t/>
            </a:r>
            <a:endParaRPr/>
          </a:p>
        </p:txBody>
      </p:sp>
      <p:sp>
        <p:nvSpPr>
          <p:cNvPr id="192" name="Google Shape;192;g1e694b49b2_0_9:notes"/>
          <p:cNvSpPr/>
          <p:nvPr>
            <p:ph idx="2" type="sldImg"/>
          </p:nvPr>
        </p:nvSpPr>
        <p:spPr>
          <a:xfrm>
            <a:off x="377646" y="744497"/>
            <a:ext cx="6042300" cy="37224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1e694b49b2_0_600:notes"/>
          <p:cNvSpPr txBox="1"/>
          <p:nvPr>
            <p:ph idx="1" type="body"/>
          </p:nvPr>
        </p:nvSpPr>
        <p:spPr>
          <a:xfrm>
            <a:off x="679768" y="4715147"/>
            <a:ext cx="5438100" cy="446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a:t>Caplin Project Templates </a:t>
            </a:r>
            <a:endParaRPr/>
          </a:p>
          <a:p>
            <a:pPr indent="-317500" lvl="0" marL="457200" rtl="0" algn="l">
              <a:spcBef>
                <a:spcPts val="0"/>
              </a:spcBef>
              <a:spcAft>
                <a:spcPts val="0"/>
              </a:spcAft>
              <a:buSzPts val="1400"/>
              <a:buChar char="●"/>
            </a:pPr>
            <a:r>
              <a:rPr lang="en-GB"/>
              <a:t>A collection of template integration projects</a:t>
            </a:r>
            <a:endParaRPr/>
          </a:p>
          <a:p>
            <a:pPr indent="-317500" lvl="0" marL="457200" rtl="0" algn="l">
              <a:spcBef>
                <a:spcPts val="0"/>
              </a:spcBef>
              <a:spcAft>
                <a:spcPts val="0"/>
              </a:spcAft>
              <a:buSzPts val="1400"/>
              <a:buChar char="●"/>
            </a:pPr>
            <a:r>
              <a:rPr lang="en-GB"/>
              <a:t>get you started quickly in Caplin Platform development</a:t>
            </a:r>
            <a:endParaRPr/>
          </a:p>
          <a:p>
            <a:pPr indent="-317500" lvl="0" marL="457200" rtl="0" algn="l">
              <a:spcBef>
                <a:spcPts val="0"/>
              </a:spcBef>
              <a:spcAft>
                <a:spcPts val="0"/>
              </a:spcAft>
              <a:buSzPts val="1400"/>
              <a:buChar char="●"/>
            </a:pPr>
            <a:r>
              <a:rPr lang="en-GB"/>
              <a:t>includes an example application and configuration for you to extend and customise</a:t>
            </a:r>
            <a:endParaRPr/>
          </a:p>
          <a:p>
            <a:pPr indent="-317500" lvl="0" marL="457200" rtl="0" algn="l">
              <a:spcBef>
                <a:spcPts val="0"/>
              </a:spcBef>
              <a:spcAft>
                <a:spcPts val="0"/>
              </a:spcAft>
              <a:buSzPts val="1400"/>
              <a:buChar char="●"/>
            </a:pPr>
            <a:r>
              <a:rPr lang="en-GB"/>
              <a:t>The build process is managed by Gradle</a:t>
            </a:r>
            <a:endParaRPr/>
          </a:p>
          <a:p>
            <a:pPr indent="-317500" lvl="0" marL="457200" rtl="0" algn="l">
              <a:spcBef>
                <a:spcPts val="0"/>
              </a:spcBef>
              <a:spcAft>
                <a:spcPts val="0"/>
              </a:spcAft>
              <a:buSzPts val="1400"/>
              <a:buChar char="●"/>
            </a:pPr>
            <a:r>
              <a:rPr lang="en-GB"/>
              <a:t>each project comes with tasks to build, run, and package your project as a Caplin Platform Blade</a:t>
            </a:r>
            <a:endParaRPr/>
          </a:p>
          <a:p>
            <a:pPr indent="-317500" lvl="0" marL="457200" rtl="0" algn="l">
              <a:spcBef>
                <a:spcPts val="0"/>
              </a:spcBef>
              <a:spcAft>
                <a:spcPts val="0"/>
              </a:spcAft>
              <a:buSzPts val="1400"/>
              <a:buChar char="●"/>
            </a:pPr>
            <a:r>
              <a:rPr lang="en-GB"/>
              <a:t>The templates require Caplin Platform Java libraries - Caplin Integration Suite (CIS)</a:t>
            </a:r>
            <a:endParaRPr/>
          </a:p>
          <a:p>
            <a:pPr indent="-317500" lvl="0" marL="457200" rtl="0" algn="l">
              <a:spcBef>
                <a:spcPts val="0"/>
              </a:spcBef>
              <a:spcAft>
                <a:spcPts val="0"/>
              </a:spcAft>
              <a:buSzPts val="1400"/>
              <a:buChar char="●"/>
            </a:pPr>
            <a:r>
              <a:rPr lang="en-GB"/>
              <a:t>Configure Gradle to download these libraries automatically from the Caplin Software Repository</a:t>
            </a:r>
            <a:endParaRPr/>
          </a:p>
          <a:p>
            <a:pPr indent="-317500" lvl="0" marL="457200" rtl="0" algn="l">
              <a:spcBef>
                <a:spcPts val="0"/>
              </a:spcBef>
              <a:spcAft>
                <a:spcPts val="0"/>
              </a:spcAft>
              <a:buSzPts val="1400"/>
              <a:buChar char="●"/>
            </a:pPr>
            <a:r>
              <a:rPr lang="en-GB"/>
              <a:t>OR configure Gradle to reference local libraries if you do not have an Internet connection</a:t>
            </a:r>
            <a:endParaRPr>
              <a:solidFill>
                <a:srgbClr val="081730"/>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uFill>
                <a:noFill/>
              </a:uFill>
              <a:hlinkClick r:id="rId2"/>
            </a:endParaRPr>
          </a:p>
          <a:p>
            <a:pPr indent="0" lvl="0" marL="0" rtl="0" algn="l">
              <a:spcBef>
                <a:spcPts val="0"/>
              </a:spcBef>
              <a:spcAft>
                <a:spcPts val="0"/>
              </a:spcAft>
              <a:buClr>
                <a:schemeClr val="dk1"/>
              </a:buClr>
              <a:buFont typeface="Calibri"/>
              <a:buNone/>
            </a:pPr>
            <a:r>
              <a:t/>
            </a:r>
            <a:endParaRPr/>
          </a:p>
        </p:txBody>
      </p:sp>
      <p:sp>
        <p:nvSpPr>
          <p:cNvPr id="201" name="Google Shape;201;g1e694b49b2_0_600:notes"/>
          <p:cNvSpPr/>
          <p:nvPr>
            <p:ph idx="2" type="sldImg"/>
          </p:nvPr>
        </p:nvSpPr>
        <p:spPr>
          <a:xfrm>
            <a:off x="377646" y="744497"/>
            <a:ext cx="6042300" cy="37224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1e694b49b2_0_1:notes"/>
          <p:cNvSpPr/>
          <p:nvPr>
            <p:ph idx="2" type="sldImg"/>
          </p:nvPr>
        </p:nvSpPr>
        <p:spPr>
          <a:xfrm>
            <a:off x="90475" y="744538"/>
            <a:ext cx="6616800" cy="37227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1e694b49b2_0_1:notes"/>
          <p:cNvSpPr txBox="1"/>
          <p:nvPr>
            <p:ph idx="1" type="body"/>
          </p:nvPr>
        </p:nvSpPr>
        <p:spPr>
          <a:xfrm>
            <a:off x="679768" y="4715153"/>
            <a:ext cx="5438100" cy="446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g1e694b49b2_0_1:notes"/>
          <p:cNvSpPr txBox="1"/>
          <p:nvPr>
            <p:ph idx="12" type="sldNum"/>
          </p:nvPr>
        </p:nvSpPr>
        <p:spPr>
          <a:xfrm>
            <a:off x="3850443" y="9428583"/>
            <a:ext cx="2945700" cy="496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g1e694b49b2_0_619:notes"/>
          <p:cNvSpPr txBox="1"/>
          <p:nvPr>
            <p:ph idx="1" type="body"/>
          </p:nvPr>
        </p:nvSpPr>
        <p:spPr>
          <a:xfrm>
            <a:off x="679768" y="4715147"/>
            <a:ext cx="5438100" cy="4467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a:t>Caplin Java Libaries:</a:t>
            </a:r>
            <a:endParaRPr/>
          </a:p>
          <a:p>
            <a:pPr indent="0" lvl="0" marL="0" rtl="0" algn="l">
              <a:spcBef>
                <a:spcPts val="0"/>
              </a:spcBef>
              <a:spcAft>
                <a:spcPts val="0"/>
              </a:spcAft>
              <a:buNone/>
            </a:pPr>
            <a:r>
              <a:t/>
            </a:r>
            <a:endParaRPr/>
          </a:p>
          <a:p>
            <a:pPr indent="-317500" lvl="0" marL="457200" rtl="0" algn="l">
              <a:spcBef>
                <a:spcPts val="0"/>
              </a:spcBef>
              <a:spcAft>
                <a:spcPts val="0"/>
              </a:spcAft>
              <a:buSzPts val="1400"/>
              <a:buChar char="-"/>
            </a:pPr>
            <a:r>
              <a:rPr lang="en-GB"/>
              <a:t>Caplin Integration Suite (CIS) is a collection of Java libraries for the development of Caplin Platform integration adapters. </a:t>
            </a:r>
            <a:endParaRPr/>
          </a:p>
          <a:p>
            <a:pPr indent="-317500" lvl="0" marL="457200" rtl="0" algn="l">
              <a:spcBef>
                <a:spcPts val="0"/>
              </a:spcBef>
              <a:spcAft>
                <a:spcPts val="0"/>
              </a:spcAft>
              <a:buSzPts val="1400"/>
              <a:buChar char="-"/>
            </a:pPr>
            <a:r>
              <a:rPr lang="en-GB"/>
              <a:t>A set of template Gradle projects for working with these libraries is available on Caplin's GitHub repository: Caplin Project Templates. </a:t>
            </a:r>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chemeClr val="dk1"/>
              </a:buClr>
              <a:buSzPts val="1100"/>
              <a:buFont typeface="Arial"/>
              <a:buNone/>
            </a:pPr>
            <a:r>
              <a:rPr lang="en-GB"/>
              <a:t>The table below lists the Java libraries included in the CIS licence.</a:t>
            </a:r>
            <a:endParaRPr>
              <a:solidFill>
                <a:srgbClr val="081730"/>
              </a:solidFill>
              <a:highlight>
                <a:srgbClr val="FFFFFF"/>
              </a:highlight>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a:p>
          <a:p>
            <a:pPr indent="0" lvl="0" marL="0" rtl="0" algn="l">
              <a:spcBef>
                <a:spcPts val="0"/>
              </a:spcBef>
              <a:spcAft>
                <a:spcPts val="0"/>
              </a:spcAft>
              <a:buClr>
                <a:srgbClr val="000000"/>
              </a:buClr>
              <a:buSzPts val="1100"/>
              <a:buFont typeface="Arial"/>
              <a:buNone/>
            </a:pPr>
            <a:r>
              <a:rPr lang="en-GB"/>
              <a:t>DataSource:</a:t>
            </a:r>
            <a:endParaRPr/>
          </a:p>
          <a:p>
            <a:pPr indent="-317500" lvl="0" marL="457200" rtl="0" algn="l">
              <a:spcBef>
                <a:spcPts val="0"/>
              </a:spcBef>
              <a:spcAft>
                <a:spcPts val="0"/>
              </a:spcAft>
              <a:buSzPts val="1400"/>
              <a:buChar char="●"/>
            </a:pPr>
            <a:r>
              <a:rPr lang="en-GB"/>
              <a:t>The core library for any application that provides data to the Caplin Platform</a:t>
            </a:r>
            <a:endParaRPr/>
          </a:p>
          <a:p>
            <a:pPr indent="-317500" lvl="0" marL="457200" rtl="0" algn="l">
              <a:spcBef>
                <a:spcPts val="0"/>
              </a:spcBef>
              <a:spcAft>
                <a:spcPts val="0"/>
              </a:spcAft>
              <a:buSzPts val="1400"/>
              <a:buChar char="●"/>
            </a:pPr>
            <a:r>
              <a:rPr lang="en-GB"/>
              <a:t>This API is required by all the integration APIs included in the CIS</a:t>
            </a:r>
            <a:endParaRPr/>
          </a:p>
          <a:p>
            <a:pPr indent="-317500" lvl="0" marL="457200" rtl="0" algn="l">
              <a:spcBef>
                <a:spcPts val="0"/>
              </a:spcBef>
              <a:spcAft>
                <a:spcPts val="0"/>
              </a:spcAft>
              <a:buSzPts val="1400"/>
              <a:buChar char="●"/>
            </a:pPr>
            <a:r>
              <a:rPr lang="en-GB"/>
              <a:t>The DataSource library can be used on its own to implement a Pricing Adapter that sends price updates for financial instruments to client applications connected to a Liberator.</a:t>
            </a:r>
            <a:endParaRPr/>
          </a:p>
          <a:p>
            <a:pPr indent="-317500" lvl="0" marL="457200" rtl="0" algn="l">
              <a:spcBef>
                <a:spcPts val="0"/>
              </a:spcBef>
              <a:spcAft>
                <a:spcPts val="0"/>
              </a:spcAft>
              <a:buSzPts val="1400"/>
              <a:buChar char="●"/>
            </a:pPr>
            <a:r>
              <a:rPr lang="en-GB"/>
              <a:t>When the DataSource library is used in conjunction with one or more of the integration APIs in this table, the integration APIs wrap the DataSource library with interfaces for implementing trading, permissioning, blotter, notification, and charting functionality.</a:t>
            </a:r>
            <a:endParaRPr/>
          </a:p>
          <a:p>
            <a:pPr indent="0" lvl="0" marL="0" rtl="0" algn="l">
              <a:spcBef>
                <a:spcPts val="0"/>
              </a:spcBef>
              <a:spcAft>
                <a:spcPts val="0"/>
              </a:spcAft>
              <a:buClr>
                <a:srgbClr val="000000"/>
              </a:buClr>
              <a:buSzPts val="1100"/>
              <a:buFont typeface="Arial"/>
              <a:buNone/>
            </a:pPr>
            <a:r>
              <a:t/>
            </a:r>
            <a:endParaRPr/>
          </a:p>
          <a:p>
            <a:pPr indent="0" lvl="0" marL="0" rtl="0" algn="l">
              <a:spcBef>
                <a:spcPts val="0"/>
              </a:spcBef>
              <a:spcAft>
                <a:spcPts val="0"/>
              </a:spcAft>
              <a:buClr>
                <a:srgbClr val="000000"/>
              </a:buClr>
              <a:buSzPts val="1100"/>
              <a:buFont typeface="Arial"/>
              <a:buNone/>
            </a:pPr>
            <a:r>
              <a:rPr lang="en-GB"/>
              <a:t>Trading: </a:t>
            </a:r>
            <a:endParaRPr/>
          </a:p>
          <a:p>
            <a:pPr indent="-317500" lvl="0" marL="457200" rtl="0" algn="l">
              <a:spcBef>
                <a:spcPts val="0"/>
              </a:spcBef>
              <a:spcAft>
                <a:spcPts val="0"/>
              </a:spcAft>
              <a:buSzPts val="1400"/>
              <a:buChar char="●"/>
            </a:pPr>
            <a:r>
              <a:rPr lang="en-GB"/>
              <a:t>Use this library to implement a Trading Adapter that integrates with a trading system. </a:t>
            </a:r>
            <a:endParaRPr/>
          </a:p>
          <a:p>
            <a:pPr indent="-317500" lvl="0" marL="457200" rtl="0" algn="l">
              <a:spcBef>
                <a:spcPts val="0"/>
              </a:spcBef>
              <a:spcAft>
                <a:spcPts val="0"/>
              </a:spcAft>
              <a:buSzPts val="1400"/>
              <a:buChar char="●"/>
            </a:pPr>
            <a:r>
              <a:rPr lang="en-GB"/>
              <a:t>The API handles the trade message flow between the Trading Adapter and Liberator.</a:t>
            </a:r>
            <a:endParaRPr/>
          </a:p>
          <a:p>
            <a:pPr indent="0" lvl="0" marL="0" rtl="0" algn="l">
              <a:spcBef>
                <a:spcPts val="0"/>
              </a:spcBef>
              <a:spcAft>
                <a:spcPts val="0"/>
              </a:spcAft>
              <a:buClr>
                <a:srgbClr val="000000"/>
              </a:buClr>
              <a:buSzPts val="1100"/>
              <a:buFont typeface="Arial"/>
              <a:buNone/>
            </a:pPr>
            <a:r>
              <a:t/>
            </a:r>
            <a:endParaRPr/>
          </a:p>
          <a:p>
            <a:pPr indent="0" lvl="0" marL="0" rtl="0" algn="l">
              <a:spcBef>
                <a:spcPts val="0"/>
              </a:spcBef>
              <a:spcAft>
                <a:spcPts val="0"/>
              </a:spcAft>
              <a:buClr>
                <a:srgbClr val="000000"/>
              </a:buClr>
              <a:buSzPts val="1100"/>
              <a:buFont typeface="Arial"/>
              <a:buNone/>
            </a:pPr>
            <a:r>
              <a:rPr lang="en-GB"/>
              <a:t>Permissioning:  Use this library to send permissioning data to Liberator's optional Permissioning Authentication Module.</a:t>
            </a:r>
            <a:endParaRPr/>
          </a:p>
          <a:p>
            <a:pPr indent="0" lvl="0" marL="0" rtl="0" algn="l">
              <a:spcBef>
                <a:spcPts val="0"/>
              </a:spcBef>
              <a:spcAft>
                <a:spcPts val="0"/>
              </a:spcAft>
              <a:buNone/>
            </a:pPr>
            <a:r>
              <a:t/>
            </a:r>
            <a:endParaRPr/>
          </a:p>
          <a:p>
            <a:pPr indent="0" lvl="0" marL="0" rtl="0" algn="l">
              <a:spcBef>
                <a:spcPts val="0"/>
              </a:spcBef>
              <a:spcAft>
                <a:spcPts val="0"/>
              </a:spcAft>
              <a:buClr>
                <a:srgbClr val="000000"/>
              </a:buClr>
              <a:buSzPts val="1100"/>
              <a:buFont typeface="Arial"/>
              <a:buNone/>
            </a:pPr>
            <a:r>
              <a:rPr lang="en-GB"/>
              <a:t>Blotter: Use this library to serve subjects that serve client blotters (for instance, information about each user's trading activity).</a:t>
            </a:r>
            <a:endParaRPr/>
          </a:p>
          <a:p>
            <a:pPr indent="0" lvl="0" marL="0" rtl="0" algn="l">
              <a:spcBef>
                <a:spcPts val="0"/>
              </a:spcBef>
              <a:spcAft>
                <a:spcPts val="0"/>
              </a:spcAft>
              <a:buClr>
                <a:srgbClr val="000000"/>
              </a:buClr>
              <a:buSzPts val="1100"/>
              <a:buFont typeface="Arial"/>
              <a:buNone/>
            </a:pPr>
            <a:r>
              <a:t/>
            </a:r>
            <a:endParaRPr/>
          </a:p>
          <a:p>
            <a:pPr indent="0" lvl="0" marL="0" rtl="0" algn="l">
              <a:spcBef>
                <a:spcPts val="0"/>
              </a:spcBef>
              <a:spcAft>
                <a:spcPts val="0"/>
              </a:spcAft>
              <a:buClr>
                <a:srgbClr val="000000"/>
              </a:buClr>
              <a:buSzPts val="1100"/>
              <a:buFont typeface="Arial"/>
              <a:buNone/>
            </a:pPr>
            <a:r>
              <a:rPr lang="en-GB"/>
              <a:t>Notification:  Use this library to send system or enterprise wide alerts to client applications that are connected to a Liberator.</a:t>
            </a:r>
            <a:endParaRPr/>
          </a:p>
          <a:p>
            <a:pPr indent="0" lvl="0" marL="0" rtl="0" algn="l">
              <a:spcBef>
                <a:spcPts val="0"/>
              </a:spcBef>
              <a:spcAft>
                <a:spcPts val="0"/>
              </a:spcAft>
              <a:buClr>
                <a:srgbClr val="000000"/>
              </a:buClr>
              <a:buSzPts val="1100"/>
              <a:buFont typeface="Arial"/>
              <a:buNone/>
            </a:pPr>
            <a:r>
              <a:t/>
            </a:r>
            <a:endParaRPr/>
          </a:p>
          <a:p>
            <a:pPr indent="0" lvl="0" marL="0" rtl="0" algn="l">
              <a:spcBef>
                <a:spcPts val="0"/>
              </a:spcBef>
              <a:spcAft>
                <a:spcPts val="0"/>
              </a:spcAft>
              <a:buClr>
                <a:srgbClr val="000000"/>
              </a:buClr>
              <a:buSzPts val="1100"/>
              <a:buFont typeface="Arial"/>
              <a:buNone/>
            </a:pPr>
            <a:r>
              <a:rPr lang="en-GB"/>
              <a:t>Charting: Use this library to cache and serve data to client-side graphs.</a:t>
            </a:r>
            <a:endParaRPr sz="1050">
              <a:solidFill>
                <a:srgbClr val="081730"/>
              </a:solidFill>
              <a:highlight>
                <a:srgbClr val="FFFFFF"/>
              </a:highlight>
              <a:latin typeface="Roboto"/>
              <a:ea typeface="Roboto"/>
              <a:cs typeface="Roboto"/>
              <a:sym typeface="Roboto"/>
            </a:endParaRPr>
          </a:p>
          <a:p>
            <a:pPr indent="0" lvl="0" marL="0" rtl="0" algn="l">
              <a:spcBef>
                <a:spcPts val="0"/>
              </a:spcBef>
              <a:spcAft>
                <a:spcPts val="0"/>
              </a:spcAft>
              <a:buClr>
                <a:schemeClr val="dk1"/>
              </a:buClr>
              <a:buFont typeface="Calibri"/>
              <a:buNone/>
            </a:pPr>
            <a:r>
              <a:t/>
            </a:r>
            <a:endParaRPr/>
          </a:p>
        </p:txBody>
      </p:sp>
      <p:sp>
        <p:nvSpPr>
          <p:cNvPr id="220" name="Google Shape;220;g1e694b49b2_0_619:notes"/>
          <p:cNvSpPr/>
          <p:nvPr>
            <p:ph idx="2" type="sldImg"/>
          </p:nvPr>
        </p:nvSpPr>
        <p:spPr>
          <a:xfrm>
            <a:off x="377646" y="744497"/>
            <a:ext cx="6042300" cy="37224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9: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9: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This shows how this actually fits in the running system</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CIS helps you to create blades for Pricing, Trading, Permissioning or Alerts Integration Adapters.</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We provide a simple charting API as a Jar but this is something we’re going to improve soon</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Trading, Pricing Integration Adapters sit between the trading and pricing systems and the Caplin Platform</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Each of the Integration Adapters is actually a blade which was created using the CIS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It is composed of the config and binary component parts in the blade as seen on the left.</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config inside the blade determines whether your component will connect to Liberator (as TradingIA) or Transformer (as Pricing IA).</a:t>
            </a:r>
            <a:endParaRPr/>
          </a:p>
          <a:p>
            <a:pPr indent="0" lvl="0" marL="0" marR="0" rtl="0" algn="l">
              <a:spcBef>
                <a:spcPts val="0"/>
              </a:spcBef>
              <a:spcAft>
                <a:spcPts val="0"/>
              </a:spcAft>
              <a:buClr>
                <a:schemeClr val="dk1"/>
              </a:buClr>
              <a:buFont typeface="Arial"/>
              <a:buNone/>
            </a:pPr>
            <a:r>
              <a:t/>
            </a:r>
            <a:endParaRPr b="0" i="0" sz="1200" u="none" cap="none" strike="noStrike">
              <a:solidFill>
                <a:schemeClr val="dk1"/>
              </a:solidFill>
              <a:latin typeface="Calibri"/>
              <a:ea typeface="Calibri"/>
              <a:cs typeface="Calibri"/>
              <a:sym typeface="Calibri"/>
            </a:endParaRPr>
          </a:p>
        </p:txBody>
      </p:sp>
      <p:sp>
        <p:nvSpPr>
          <p:cNvPr id="232" name="Google Shape;232;p9: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1e6f6d9806_1_161: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1e6f6d9806_1_161: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5" name="Shape 305"/>
        <p:cNvGrpSpPr/>
        <p:nvPr/>
      </p:nvGrpSpPr>
      <p:grpSpPr>
        <a:xfrm>
          <a:off x="0" y="0"/>
          <a:ext cx="0" cy="0"/>
          <a:chOff x="0" y="0"/>
          <a:chExt cx="0" cy="0"/>
        </a:xfrm>
      </p:grpSpPr>
      <p:sp>
        <p:nvSpPr>
          <p:cNvPr id="306" name="Google Shape;306;p13: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7" name="Google Shape;307;p13: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When we talk about a Caplin web trading platform we are talking about a collection of components, including the non-optional Liberator streaming server, managing data flow between themselves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More specifically we are talking about a collection of DataSource components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DataSource is the transport protocol used by each of these components to transfer the data between each other.</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Liberator and Transformer and all Integration Adapters are DataSource applications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So a DataSource Integration Adapter is a component which sends data being produced by a non-DataSource application (bank system) to any of its DataSource peers who have requested the data</a:t>
            </a:r>
            <a:endParaRPr b="0" i="0" sz="1200" u="none" cap="none" strike="noStrike">
              <a:solidFill>
                <a:schemeClr val="dk1"/>
              </a:solidFill>
              <a:latin typeface="Calibri"/>
              <a:ea typeface="Calibri"/>
              <a:cs typeface="Calibri"/>
              <a:sym typeface="Calibri"/>
            </a:endParaRPr>
          </a:p>
        </p:txBody>
      </p:sp>
      <p:sp>
        <p:nvSpPr>
          <p:cNvPr id="308" name="Google Shape;308;p13: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jpg"/><Relationship Id="rId3"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0" Type="http://schemas.openxmlformats.org/officeDocument/2006/relationships/image" Target="../media/image19.png"/><Relationship Id="rId11" Type="http://schemas.openxmlformats.org/officeDocument/2006/relationships/image" Target="../media/image28.png"/><Relationship Id="rId22" Type="http://schemas.openxmlformats.org/officeDocument/2006/relationships/image" Target="../media/image30.png"/><Relationship Id="rId10" Type="http://schemas.openxmlformats.org/officeDocument/2006/relationships/image" Target="../media/image25.png"/><Relationship Id="rId21" Type="http://schemas.openxmlformats.org/officeDocument/2006/relationships/image" Target="../media/image21.png"/><Relationship Id="rId13" Type="http://schemas.openxmlformats.org/officeDocument/2006/relationships/image" Target="../media/image16.png"/><Relationship Id="rId12" Type="http://schemas.openxmlformats.org/officeDocument/2006/relationships/image" Target="../media/image32.png"/><Relationship Id="rId23" Type="http://schemas.openxmlformats.org/officeDocument/2006/relationships/image" Target="../media/image31.png"/><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6.png"/><Relationship Id="rId4" Type="http://schemas.openxmlformats.org/officeDocument/2006/relationships/image" Target="../media/image9.png"/><Relationship Id="rId9" Type="http://schemas.openxmlformats.org/officeDocument/2006/relationships/image" Target="../media/image23.png"/><Relationship Id="rId15" Type="http://schemas.openxmlformats.org/officeDocument/2006/relationships/image" Target="../media/image15.png"/><Relationship Id="rId14" Type="http://schemas.openxmlformats.org/officeDocument/2006/relationships/image" Target="../media/image22.png"/><Relationship Id="rId17" Type="http://schemas.openxmlformats.org/officeDocument/2006/relationships/image" Target="../media/image26.png"/><Relationship Id="rId16" Type="http://schemas.openxmlformats.org/officeDocument/2006/relationships/image" Target="../media/image18.png"/><Relationship Id="rId5" Type="http://schemas.openxmlformats.org/officeDocument/2006/relationships/image" Target="../media/image5.png"/><Relationship Id="rId19" Type="http://schemas.openxmlformats.org/officeDocument/2006/relationships/image" Target="../media/image20.png"/><Relationship Id="rId6" Type="http://schemas.openxmlformats.org/officeDocument/2006/relationships/image" Target="../media/image3.png"/><Relationship Id="rId18" Type="http://schemas.openxmlformats.org/officeDocument/2006/relationships/image" Target="../media/image17.png"/><Relationship Id="rId7" Type="http://schemas.openxmlformats.org/officeDocument/2006/relationships/image" Target="../media/image10.png"/><Relationship Id="rId8" Type="http://schemas.openxmlformats.org/officeDocument/2006/relationships/image" Target="../media/image27.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8.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4.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0.jp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9.png"/><Relationship Id="rId3" Type="http://schemas.openxmlformats.org/officeDocument/2006/relationships/image" Target="../media/image4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5.jp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8.png"/><Relationship Id="rId3" Type="http://schemas.openxmlformats.org/officeDocument/2006/relationships/image" Target="../media/image4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7.jp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4.jpg"/><Relationship Id="rId3"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6" name="Shape 16"/>
        <p:cNvGrpSpPr/>
        <p:nvPr/>
      </p:nvGrpSpPr>
      <p:grpSpPr>
        <a:xfrm>
          <a:off x="0" y="0"/>
          <a:ext cx="0" cy="0"/>
          <a:chOff x="0" y="0"/>
          <a:chExt cx="0" cy="0"/>
        </a:xfrm>
      </p:grpSpPr>
      <p:pic>
        <p:nvPicPr>
          <p:cNvPr descr="Caplin Presentation Template 2017.jpg" id="17" name="Google Shape;17;p2"/>
          <p:cNvPicPr preferRelativeResize="0"/>
          <p:nvPr/>
        </p:nvPicPr>
        <p:blipFill rotWithShape="1">
          <a:blip r:embed="rId2">
            <a:alphaModFix/>
          </a:blip>
          <a:srcRect b="0" l="0" r="0" t="0"/>
          <a:stretch/>
        </p:blipFill>
        <p:spPr>
          <a:xfrm>
            <a:off x="714" y="0"/>
            <a:ext cx="9142571" cy="5143500"/>
          </a:xfrm>
          <a:prstGeom prst="rect">
            <a:avLst/>
          </a:prstGeom>
          <a:noFill/>
          <a:ln>
            <a:noFill/>
          </a:ln>
        </p:spPr>
      </p:pic>
      <p:sp>
        <p:nvSpPr>
          <p:cNvPr id="18" name="Google Shape;18;p2"/>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19" name="Google Shape;19;p2"/>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20" name="Google Shape;20;p2"/>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21" name="Google Shape;21;p2"/>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a:t>
            </a:r>
            <a:r>
              <a:rPr lang="en-GB" sz="600">
                <a:solidFill>
                  <a:srgbClr val="FFFFFF"/>
                </a:solidFill>
                <a:latin typeface="Roboto Light"/>
                <a:ea typeface="Roboto Light"/>
                <a:cs typeface="Roboto Light"/>
                <a:sym typeface="Roboto Light"/>
              </a:rPr>
              <a:t>Ltd. 2021</a:t>
            </a:r>
            <a:r>
              <a:rPr lang="en-GB" sz="600">
                <a:solidFill>
                  <a:srgbClr val="FFFFFF"/>
                </a:solidFill>
                <a:latin typeface="Roboto Light"/>
                <a:ea typeface="Roboto Light"/>
                <a:cs typeface="Roboto Light"/>
                <a:sym typeface="Roboto Light"/>
              </a:rPr>
              <a:t>   |   Confidential</a:t>
            </a:r>
            <a:endParaRPr sz="700">
              <a:solidFill>
                <a:srgbClr val="FFFFFF"/>
              </a:solidFill>
              <a:latin typeface="Roboto Light"/>
              <a:ea typeface="Roboto Light"/>
              <a:cs typeface="Roboto Light"/>
              <a:sym typeface="Roboto Light"/>
            </a:endParaRPr>
          </a:p>
        </p:txBody>
      </p:sp>
      <p:pic>
        <p:nvPicPr>
          <p:cNvPr descr="Caplin Logo 3.png" id="22" name="Google Shape;22;p2"/>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63" name="Shape 63"/>
        <p:cNvGrpSpPr/>
        <p:nvPr/>
      </p:nvGrpSpPr>
      <p:grpSpPr>
        <a:xfrm>
          <a:off x="0" y="0"/>
          <a:ext cx="0" cy="0"/>
          <a:chOff x="0" y="0"/>
          <a:chExt cx="0" cy="0"/>
        </a:xfrm>
      </p:grpSpPr>
      <p:sp>
        <p:nvSpPr>
          <p:cNvPr id="64" name="Google Shape;64;p11"/>
          <p:cNvSpPr txBox="1"/>
          <p:nvPr>
            <p:ph type="title"/>
          </p:nvPr>
        </p:nvSpPr>
        <p:spPr>
          <a:xfrm>
            <a:off x="703500" y="861525"/>
            <a:ext cx="7737000" cy="2274000"/>
          </a:xfrm>
          <a:prstGeom prst="rect">
            <a:avLst/>
          </a:prstGeom>
        </p:spPr>
        <p:txBody>
          <a:bodyPr anchorCtr="0" anchor="ctr" bIns="91425" lIns="91425" spcFirstLastPara="1" rIns="91425" wrap="square" tIns="91425">
            <a:noAutofit/>
          </a:bodyPr>
          <a:lstStyle>
            <a:lvl1pPr lvl="0" rtl="0">
              <a:spcBef>
                <a:spcPts val="0"/>
              </a:spcBef>
              <a:spcAft>
                <a:spcPts val="0"/>
              </a:spcAft>
              <a:buSzPts val="3400"/>
              <a:buNone/>
              <a:defRPr sz="3400"/>
            </a:lvl1pPr>
            <a:lvl2pPr lvl="1" rtl="0">
              <a:spcBef>
                <a:spcPts val="0"/>
              </a:spcBef>
              <a:spcAft>
                <a:spcPts val="0"/>
              </a:spcAft>
              <a:buSzPts val="3400"/>
              <a:buNone/>
              <a:defRPr sz="3400"/>
            </a:lvl2pPr>
            <a:lvl3pPr lvl="2" rtl="0">
              <a:spcBef>
                <a:spcPts val="0"/>
              </a:spcBef>
              <a:spcAft>
                <a:spcPts val="0"/>
              </a:spcAft>
              <a:buSzPts val="3400"/>
              <a:buNone/>
              <a:defRPr sz="3400"/>
            </a:lvl3pPr>
            <a:lvl4pPr lvl="3" rtl="0">
              <a:spcBef>
                <a:spcPts val="0"/>
              </a:spcBef>
              <a:spcAft>
                <a:spcPts val="0"/>
              </a:spcAft>
              <a:buSzPts val="3400"/>
              <a:buNone/>
              <a:defRPr sz="3400"/>
            </a:lvl4pPr>
            <a:lvl5pPr lvl="4" rtl="0">
              <a:spcBef>
                <a:spcPts val="0"/>
              </a:spcBef>
              <a:spcAft>
                <a:spcPts val="0"/>
              </a:spcAft>
              <a:buSzPts val="3400"/>
              <a:buNone/>
              <a:defRPr sz="3400"/>
            </a:lvl5pPr>
            <a:lvl6pPr lvl="5" rtl="0">
              <a:spcBef>
                <a:spcPts val="0"/>
              </a:spcBef>
              <a:spcAft>
                <a:spcPts val="0"/>
              </a:spcAft>
              <a:buSzPts val="3400"/>
              <a:buNone/>
              <a:defRPr sz="3400"/>
            </a:lvl6pPr>
            <a:lvl7pPr lvl="6" rtl="0">
              <a:spcBef>
                <a:spcPts val="0"/>
              </a:spcBef>
              <a:spcAft>
                <a:spcPts val="0"/>
              </a:spcAft>
              <a:buSzPts val="3400"/>
              <a:buNone/>
              <a:defRPr sz="3400"/>
            </a:lvl7pPr>
            <a:lvl8pPr lvl="7" rtl="0">
              <a:spcBef>
                <a:spcPts val="0"/>
              </a:spcBef>
              <a:spcAft>
                <a:spcPts val="0"/>
              </a:spcAft>
              <a:buSzPts val="3400"/>
              <a:buNone/>
              <a:defRPr sz="3400"/>
            </a:lvl8pPr>
            <a:lvl9pPr lvl="8" rtl="0">
              <a:spcBef>
                <a:spcPts val="0"/>
              </a:spcBef>
              <a:spcAft>
                <a:spcPts val="0"/>
              </a:spcAft>
              <a:buSzPts val="3400"/>
              <a:buNone/>
              <a:defRPr sz="3400"/>
            </a:lvl9pPr>
          </a:lstStyle>
          <a:p/>
        </p:txBody>
      </p:sp>
      <p:cxnSp>
        <p:nvCxnSpPr>
          <p:cNvPr id="65" name="Google Shape;65;p11"/>
          <p:cNvCxnSpPr/>
          <p:nvPr/>
        </p:nvCxnSpPr>
        <p:spPr>
          <a:xfrm>
            <a:off x="4262400" y="2713828"/>
            <a:ext cx="6192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66" name="Shape 66"/>
        <p:cNvGrpSpPr/>
        <p:nvPr/>
      </p:nvGrpSpPr>
      <p:grpSpPr>
        <a:xfrm>
          <a:off x="0" y="0"/>
          <a:ext cx="0" cy="0"/>
          <a:chOff x="0" y="0"/>
          <a:chExt cx="0" cy="0"/>
        </a:xfrm>
      </p:grpSpPr>
      <p:sp>
        <p:nvSpPr>
          <p:cNvPr id="67" name="Google Shape;67;p12"/>
          <p:cNvSpPr/>
          <p:nvPr/>
        </p:nvSpPr>
        <p:spPr>
          <a:xfrm>
            <a:off x="4572000" y="-125"/>
            <a:ext cx="4572000" cy="5143500"/>
          </a:xfrm>
          <a:prstGeom prst="rect">
            <a:avLst/>
          </a:prstGeom>
          <a:solidFill>
            <a:srgbClr val="DBE0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2"/>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69" name="Google Shape;69;p12"/>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70" name="Google Shape;70;p12"/>
          <p:cNvSpPr txBox="1"/>
          <p:nvPr>
            <p:ph type="title"/>
          </p:nvPr>
        </p:nvSpPr>
        <p:spPr>
          <a:xfrm>
            <a:off x="311700" y="1578975"/>
            <a:ext cx="4127700" cy="453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71" name="Google Shape;71;p12"/>
          <p:cNvCxnSpPr/>
          <p:nvPr/>
        </p:nvCxnSpPr>
        <p:spPr>
          <a:xfrm>
            <a:off x="418400" y="2093578"/>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Image">
  <p:cSld name="SECTION_TITLE_AND_DESCRIPTION_1">
    <p:spTree>
      <p:nvGrpSpPr>
        <p:cNvPr id="72" name="Shape 72"/>
        <p:cNvGrpSpPr/>
        <p:nvPr/>
      </p:nvGrpSpPr>
      <p:grpSpPr>
        <a:xfrm>
          <a:off x="0" y="0"/>
          <a:ext cx="0" cy="0"/>
          <a:chOff x="0" y="0"/>
          <a:chExt cx="0" cy="0"/>
        </a:xfrm>
      </p:grpSpPr>
      <p:sp>
        <p:nvSpPr>
          <p:cNvPr id="73" name="Google Shape;73;p13"/>
          <p:cNvSpPr/>
          <p:nvPr/>
        </p:nvSpPr>
        <p:spPr>
          <a:xfrm>
            <a:off x="4572000" y="-125"/>
            <a:ext cx="4572000" cy="5143500"/>
          </a:xfrm>
          <a:prstGeom prst="rect">
            <a:avLst/>
          </a:prstGeom>
          <a:solidFill>
            <a:srgbClr val="F4F6F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13"/>
          <p:cNvSpPr txBox="1"/>
          <p:nvPr>
            <p:ph type="title"/>
          </p:nvPr>
        </p:nvSpPr>
        <p:spPr>
          <a:xfrm>
            <a:off x="265500" y="983160"/>
            <a:ext cx="4155600" cy="5865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400"/>
              <a:buNone/>
              <a:defRPr sz="24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p:txBody>
      </p:sp>
      <p:sp>
        <p:nvSpPr>
          <p:cNvPr id="75" name="Google Shape;75;p13"/>
          <p:cNvSpPr txBox="1"/>
          <p:nvPr>
            <p:ph idx="1" type="subTitle"/>
          </p:nvPr>
        </p:nvSpPr>
        <p:spPr>
          <a:xfrm>
            <a:off x="265500" y="1982775"/>
            <a:ext cx="4045200" cy="1235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p:txBody>
      </p:sp>
      <p:cxnSp>
        <p:nvCxnSpPr>
          <p:cNvPr id="76" name="Google Shape;76;p13"/>
          <p:cNvCxnSpPr/>
          <p:nvPr/>
        </p:nvCxnSpPr>
        <p:spPr>
          <a:xfrm>
            <a:off x="400300" y="1647253"/>
            <a:ext cx="2934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77" name="Shape 77"/>
        <p:cNvGrpSpPr/>
        <p:nvPr/>
      </p:nvGrpSpPr>
      <p:grpSpPr>
        <a:xfrm>
          <a:off x="0" y="0"/>
          <a:ext cx="0" cy="0"/>
          <a:chOff x="0" y="0"/>
          <a:chExt cx="0" cy="0"/>
        </a:xfrm>
      </p:grpSpPr>
      <p:sp>
        <p:nvSpPr>
          <p:cNvPr id="78" name="Google Shape;78;p14"/>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79" name="Shape 79"/>
        <p:cNvGrpSpPr/>
        <p:nvPr/>
      </p:nvGrpSpPr>
      <p:grpSpPr>
        <a:xfrm>
          <a:off x="0" y="0"/>
          <a:ext cx="0" cy="0"/>
          <a:chOff x="0" y="0"/>
          <a:chExt cx="0" cy="0"/>
        </a:xfrm>
      </p:grpSpPr>
      <p:sp>
        <p:nvSpPr>
          <p:cNvPr id="80" name="Google Shape;80;p15"/>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81" name="Google Shape;81;p15"/>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82" name="Shape 82"/>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Page">
  <p:cSld name="BLANK_1">
    <p:spTree>
      <p:nvGrpSpPr>
        <p:cNvPr id="83" name="Shape 83"/>
        <p:cNvGrpSpPr/>
        <p:nvPr/>
      </p:nvGrpSpPr>
      <p:grpSpPr>
        <a:xfrm>
          <a:off x="0" y="0"/>
          <a:ext cx="0" cy="0"/>
          <a:chOff x="0" y="0"/>
          <a:chExt cx="0" cy="0"/>
        </a:xfrm>
      </p:grpSpPr>
      <p:pic>
        <p:nvPicPr>
          <p:cNvPr descr="2FA@2x.png" id="84" name="Google Shape;84;p17"/>
          <p:cNvPicPr preferRelativeResize="0"/>
          <p:nvPr/>
        </p:nvPicPr>
        <p:blipFill>
          <a:blip r:embed="rId2">
            <a:alphaModFix/>
          </a:blip>
          <a:stretch>
            <a:fillRect/>
          </a:stretch>
        </p:blipFill>
        <p:spPr>
          <a:xfrm>
            <a:off x="1357287" y="3938772"/>
            <a:ext cx="556562" cy="548853"/>
          </a:xfrm>
          <a:prstGeom prst="rect">
            <a:avLst/>
          </a:prstGeom>
          <a:noFill/>
          <a:ln>
            <a:noFill/>
          </a:ln>
        </p:spPr>
      </p:pic>
      <p:pic>
        <p:nvPicPr>
          <p:cNvPr descr="Anytime, anywhere@2x.png" id="85" name="Google Shape;85;p17"/>
          <p:cNvPicPr preferRelativeResize="0"/>
          <p:nvPr/>
        </p:nvPicPr>
        <p:blipFill>
          <a:blip r:embed="rId3">
            <a:alphaModFix/>
          </a:blip>
          <a:stretch>
            <a:fillRect/>
          </a:stretch>
        </p:blipFill>
        <p:spPr>
          <a:xfrm>
            <a:off x="1405677" y="1296389"/>
            <a:ext cx="483961" cy="483961"/>
          </a:xfrm>
          <a:prstGeom prst="rect">
            <a:avLst/>
          </a:prstGeom>
          <a:noFill/>
          <a:ln>
            <a:noFill/>
          </a:ln>
        </p:spPr>
      </p:pic>
      <p:pic>
        <p:nvPicPr>
          <p:cNvPr descr="Apple &amp; Android@2x.png" id="86" name="Google Shape;86;p17"/>
          <p:cNvPicPr preferRelativeResize="0"/>
          <p:nvPr/>
        </p:nvPicPr>
        <p:blipFill>
          <a:blip r:embed="rId4">
            <a:alphaModFix/>
          </a:blip>
          <a:stretch>
            <a:fillRect/>
          </a:stretch>
        </p:blipFill>
        <p:spPr>
          <a:xfrm>
            <a:off x="2305968" y="1247987"/>
            <a:ext cx="572687" cy="580756"/>
          </a:xfrm>
          <a:prstGeom prst="rect">
            <a:avLst/>
          </a:prstGeom>
          <a:noFill/>
          <a:ln>
            <a:noFill/>
          </a:ln>
        </p:spPr>
      </p:pic>
      <p:pic>
        <p:nvPicPr>
          <p:cNvPr descr="Auditable@2x.png" id="87" name="Google Shape;87;p17"/>
          <p:cNvPicPr preferRelativeResize="0"/>
          <p:nvPr/>
        </p:nvPicPr>
        <p:blipFill>
          <a:blip r:embed="rId5">
            <a:alphaModFix/>
          </a:blip>
          <a:stretch>
            <a:fillRect/>
          </a:stretch>
        </p:blipFill>
        <p:spPr>
          <a:xfrm>
            <a:off x="1373421" y="2215422"/>
            <a:ext cx="548472" cy="548472"/>
          </a:xfrm>
          <a:prstGeom prst="rect">
            <a:avLst/>
          </a:prstGeom>
          <a:noFill/>
          <a:ln>
            <a:noFill/>
          </a:ln>
        </p:spPr>
      </p:pic>
      <p:pic>
        <p:nvPicPr>
          <p:cNvPr descr="Best Market Price@2x.png" id="88" name="Google Shape;88;p17"/>
          <p:cNvPicPr preferRelativeResize="0"/>
          <p:nvPr/>
        </p:nvPicPr>
        <p:blipFill>
          <a:blip r:embed="rId6">
            <a:alphaModFix/>
          </a:blip>
          <a:stretch>
            <a:fillRect/>
          </a:stretch>
        </p:blipFill>
        <p:spPr>
          <a:xfrm>
            <a:off x="2301935" y="2199276"/>
            <a:ext cx="580753" cy="580756"/>
          </a:xfrm>
          <a:prstGeom prst="rect">
            <a:avLst/>
          </a:prstGeom>
          <a:noFill/>
          <a:ln>
            <a:noFill/>
          </a:ln>
        </p:spPr>
      </p:pic>
      <p:pic>
        <p:nvPicPr>
          <p:cNvPr descr="Branded Platform@2x.png" id="89" name="Google Shape;89;p17"/>
          <p:cNvPicPr preferRelativeResize="0"/>
          <p:nvPr/>
        </p:nvPicPr>
        <p:blipFill>
          <a:blip r:embed="rId7">
            <a:alphaModFix/>
          </a:blip>
          <a:stretch>
            <a:fillRect/>
          </a:stretch>
        </p:blipFill>
        <p:spPr>
          <a:xfrm>
            <a:off x="5266634" y="2258034"/>
            <a:ext cx="580760" cy="463241"/>
          </a:xfrm>
          <a:prstGeom prst="rect">
            <a:avLst/>
          </a:prstGeom>
          <a:noFill/>
          <a:ln>
            <a:noFill/>
          </a:ln>
        </p:spPr>
      </p:pic>
      <p:pic>
        <p:nvPicPr>
          <p:cNvPr descr="Broswer Based@2x.png" id="90" name="Google Shape;90;p17"/>
          <p:cNvPicPr preferRelativeResize="0"/>
          <p:nvPr/>
        </p:nvPicPr>
        <p:blipFill>
          <a:blip r:embed="rId8">
            <a:alphaModFix/>
          </a:blip>
          <a:stretch>
            <a:fillRect/>
          </a:stretch>
        </p:blipFill>
        <p:spPr>
          <a:xfrm>
            <a:off x="3281085" y="2244752"/>
            <a:ext cx="580760" cy="489804"/>
          </a:xfrm>
          <a:prstGeom prst="rect">
            <a:avLst/>
          </a:prstGeom>
          <a:noFill/>
          <a:ln>
            <a:noFill/>
          </a:ln>
        </p:spPr>
      </p:pic>
      <p:pic>
        <p:nvPicPr>
          <p:cNvPr descr="Consultancy@2x.png" id="91" name="Google Shape;91;p17"/>
          <p:cNvPicPr preferRelativeResize="0"/>
          <p:nvPr/>
        </p:nvPicPr>
        <p:blipFill>
          <a:blip r:embed="rId9">
            <a:alphaModFix/>
          </a:blip>
          <a:stretch>
            <a:fillRect/>
          </a:stretch>
        </p:blipFill>
        <p:spPr>
          <a:xfrm>
            <a:off x="1397612" y="3101287"/>
            <a:ext cx="500093" cy="500096"/>
          </a:xfrm>
          <a:prstGeom prst="rect">
            <a:avLst/>
          </a:prstGeom>
          <a:noFill/>
          <a:ln>
            <a:noFill/>
          </a:ln>
        </p:spPr>
      </p:pic>
      <p:pic>
        <p:nvPicPr>
          <p:cNvPr descr="Corporate Workflow@2x.png" id="92" name="Google Shape;92;p17"/>
          <p:cNvPicPr preferRelativeResize="0"/>
          <p:nvPr/>
        </p:nvPicPr>
        <p:blipFill>
          <a:blip r:embed="rId10">
            <a:alphaModFix/>
          </a:blip>
          <a:stretch>
            <a:fillRect/>
          </a:stretch>
        </p:blipFill>
        <p:spPr>
          <a:xfrm>
            <a:off x="5266627" y="1251195"/>
            <a:ext cx="653340" cy="516925"/>
          </a:xfrm>
          <a:prstGeom prst="rect">
            <a:avLst/>
          </a:prstGeom>
          <a:noFill/>
          <a:ln>
            <a:noFill/>
          </a:ln>
        </p:spPr>
      </p:pic>
      <p:pic>
        <p:nvPicPr>
          <p:cNvPr descr="Increase productivity@2x.png" id="93" name="Google Shape;93;p17"/>
          <p:cNvPicPr preferRelativeResize="0"/>
          <p:nvPr/>
        </p:nvPicPr>
        <p:blipFill>
          <a:blip r:embed="rId11">
            <a:alphaModFix/>
          </a:blip>
          <a:stretch>
            <a:fillRect/>
          </a:stretch>
        </p:blipFill>
        <p:spPr>
          <a:xfrm>
            <a:off x="2318067" y="3060956"/>
            <a:ext cx="548489" cy="580756"/>
          </a:xfrm>
          <a:prstGeom prst="rect">
            <a:avLst/>
          </a:prstGeom>
          <a:noFill/>
          <a:ln>
            <a:noFill/>
          </a:ln>
        </p:spPr>
      </p:pic>
      <p:pic>
        <p:nvPicPr>
          <p:cNvPr descr="Layout Management@2x.png" id="94" name="Google Shape;94;p17"/>
          <p:cNvPicPr preferRelativeResize="0"/>
          <p:nvPr/>
        </p:nvPicPr>
        <p:blipFill>
          <a:blip r:embed="rId12">
            <a:alphaModFix/>
          </a:blip>
          <a:stretch>
            <a:fillRect/>
          </a:stretch>
        </p:blipFill>
        <p:spPr>
          <a:xfrm>
            <a:off x="4262167" y="3060956"/>
            <a:ext cx="556555" cy="580756"/>
          </a:xfrm>
          <a:prstGeom prst="rect">
            <a:avLst/>
          </a:prstGeom>
          <a:noFill/>
          <a:ln>
            <a:noFill/>
          </a:ln>
        </p:spPr>
      </p:pic>
      <p:pic>
        <p:nvPicPr>
          <p:cNvPr descr="Notifications icon@2x.png" id="95" name="Google Shape;95;p17"/>
          <p:cNvPicPr preferRelativeResize="0"/>
          <p:nvPr/>
        </p:nvPicPr>
        <p:blipFill>
          <a:blip r:embed="rId13">
            <a:alphaModFix/>
          </a:blip>
          <a:stretch>
            <a:fillRect/>
          </a:stretch>
        </p:blipFill>
        <p:spPr>
          <a:xfrm>
            <a:off x="3329479" y="1282153"/>
            <a:ext cx="483961" cy="512431"/>
          </a:xfrm>
          <a:prstGeom prst="rect">
            <a:avLst/>
          </a:prstGeom>
          <a:noFill/>
          <a:ln>
            <a:noFill/>
          </a:ln>
        </p:spPr>
      </p:pic>
      <p:pic>
        <p:nvPicPr>
          <p:cNvPr descr="Partnership Icon@2x.png" id="96" name="Google Shape;96;p17"/>
          <p:cNvPicPr preferRelativeResize="0"/>
          <p:nvPr/>
        </p:nvPicPr>
        <p:blipFill>
          <a:blip r:embed="rId14">
            <a:alphaModFix/>
          </a:blip>
          <a:stretch>
            <a:fillRect/>
          </a:stretch>
        </p:blipFill>
        <p:spPr>
          <a:xfrm>
            <a:off x="6314214" y="1288318"/>
            <a:ext cx="532357" cy="500096"/>
          </a:xfrm>
          <a:prstGeom prst="rect">
            <a:avLst/>
          </a:prstGeom>
          <a:noFill/>
          <a:ln>
            <a:noFill/>
          </a:ln>
        </p:spPr>
      </p:pic>
      <p:pic>
        <p:nvPicPr>
          <p:cNvPr descr="Resource Augmentation@2x.png" id="97" name="Google Shape;97;p17"/>
          <p:cNvPicPr preferRelativeResize="0"/>
          <p:nvPr/>
        </p:nvPicPr>
        <p:blipFill>
          <a:blip r:embed="rId15">
            <a:alphaModFix/>
          </a:blip>
          <a:stretch>
            <a:fillRect/>
          </a:stretch>
        </p:blipFill>
        <p:spPr>
          <a:xfrm>
            <a:off x="3321418" y="3101287"/>
            <a:ext cx="500093" cy="500096"/>
          </a:xfrm>
          <a:prstGeom prst="rect">
            <a:avLst/>
          </a:prstGeom>
          <a:noFill/>
          <a:ln>
            <a:noFill/>
          </a:ln>
        </p:spPr>
      </p:pic>
      <p:pic>
        <p:nvPicPr>
          <p:cNvPr descr="Review History@2x.png" id="98" name="Google Shape;98;p17"/>
          <p:cNvPicPr preferRelativeResize="0"/>
          <p:nvPr/>
        </p:nvPicPr>
        <p:blipFill>
          <a:blip r:embed="rId16">
            <a:alphaModFix/>
          </a:blip>
          <a:stretch>
            <a:fillRect/>
          </a:stretch>
        </p:blipFill>
        <p:spPr>
          <a:xfrm>
            <a:off x="6253719" y="2199276"/>
            <a:ext cx="653347" cy="580756"/>
          </a:xfrm>
          <a:prstGeom prst="rect">
            <a:avLst/>
          </a:prstGeom>
          <a:noFill/>
          <a:ln>
            <a:noFill/>
          </a:ln>
        </p:spPr>
      </p:pic>
      <p:pic>
        <p:nvPicPr>
          <p:cNvPr descr="Speed and Flexibility@2x.png" id="99" name="Google Shape;99;p17"/>
          <p:cNvPicPr preferRelativeResize="0"/>
          <p:nvPr/>
        </p:nvPicPr>
        <p:blipFill>
          <a:blip r:embed="rId17">
            <a:alphaModFix/>
          </a:blip>
          <a:stretch>
            <a:fillRect/>
          </a:stretch>
        </p:blipFill>
        <p:spPr>
          <a:xfrm>
            <a:off x="7238224" y="1247987"/>
            <a:ext cx="516225" cy="580756"/>
          </a:xfrm>
          <a:prstGeom prst="rect">
            <a:avLst/>
          </a:prstGeom>
          <a:noFill/>
          <a:ln>
            <a:noFill/>
          </a:ln>
        </p:spPr>
      </p:pic>
      <p:pic>
        <p:nvPicPr>
          <p:cNvPr descr="Trade Confirmations@2x.png" id="100" name="Google Shape;100;p17"/>
          <p:cNvPicPr preferRelativeResize="0"/>
          <p:nvPr/>
        </p:nvPicPr>
        <p:blipFill>
          <a:blip r:embed="rId18">
            <a:alphaModFix/>
          </a:blip>
          <a:stretch>
            <a:fillRect/>
          </a:stretch>
        </p:blipFill>
        <p:spPr>
          <a:xfrm>
            <a:off x="5278736" y="3064989"/>
            <a:ext cx="556555" cy="572690"/>
          </a:xfrm>
          <a:prstGeom prst="rect">
            <a:avLst/>
          </a:prstGeom>
          <a:noFill/>
          <a:ln>
            <a:noFill/>
          </a:ln>
        </p:spPr>
      </p:pic>
      <p:pic>
        <p:nvPicPr>
          <p:cNvPr descr="Support@2x.png" id="101" name="Google Shape;101;p17"/>
          <p:cNvPicPr preferRelativeResize="0"/>
          <p:nvPr/>
        </p:nvPicPr>
        <p:blipFill>
          <a:blip r:embed="rId19">
            <a:alphaModFix/>
          </a:blip>
          <a:stretch>
            <a:fillRect/>
          </a:stretch>
        </p:blipFill>
        <p:spPr>
          <a:xfrm>
            <a:off x="7254356" y="3101287"/>
            <a:ext cx="483961" cy="500096"/>
          </a:xfrm>
          <a:prstGeom prst="rect">
            <a:avLst/>
          </a:prstGeom>
          <a:noFill/>
          <a:ln>
            <a:noFill/>
          </a:ln>
        </p:spPr>
      </p:pic>
      <p:pic>
        <p:nvPicPr>
          <p:cNvPr descr="Targeted GUI@2x.png" id="102" name="Google Shape;102;p17"/>
          <p:cNvPicPr preferRelativeResize="0"/>
          <p:nvPr/>
        </p:nvPicPr>
        <p:blipFill>
          <a:blip r:embed="rId20">
            <a:alphaModFix/>
          </a:blip>
          <a:stretch>
            <a:fillRect/>
          </a:stretch>
        </p:blipFill>
        <p:spPr>
          <a:xfrm>
            <a:off x="6306153" y="3126321"/>
            <a:ext cx="548480" cy="450028"/>
          </a:xfrm>
          <a:prstGeom prst="rect">
            <a:avLst/>
          </a:prstGeom>
          <a:noFill/>
          <a:ln>
            <a:noFill/>
          </a:ln>
        </p:spPr>
      </p:pic>
      <p:pic>
        <p:nvPicPr>
          <p:cNvPr descr="Trade For Clients@2x.png" id="103" name="Google Shape;103;p17"/>
          <p:cNvPicPr preferRelativeResize="0"/>
          <p:nvPr/>
        </p:nvPicPr>
        <p:blipFill>
          <a:blip r:embed="rId21">
            <a:alphaModFix/>
          </a:blip>
          <a:stretch>
            <a:fillRect/>
          </a:stretch>
        </p:blipFill>
        <p:spPr>
          <a:xfrm>
            <a:off x="7205960" y="2199276"/>
            <a:ext cx="580753" cy="580756"/>
          </a:xfrm>
          <a:prstGeom prst="rect">
            <a:avLst/>
          </a:prstGeom>
          <a:noFill/>
          <a:ln>
            <a:noFill/>
          </a:ln>
        </p:spPr>
      </p:pic>
      <p:pic>
        <p:nvPicPr>
          <p:cNvPr descr="Trade online@2x.png" id="104" name="Google Shape;104;p17"/>
          <p:cNvPicPr preferRelativeResize="0"/>
          <p:nvPr/>
        </p:nvPicPr>
        <p:blipFill>
          <a:blip r:embed="rId22">
            <a:alphaModFix/>
          </a:blip>
          <a:stretch>
            <a:fillRect/>
          </a:stretch>
        </p:blipFill>
        <p:spPr>
          <a:xfrm>
            <a:off x="4213782" y="2191411"/>
            <a:ext cx="716037" cy="548472"/>
          </a:xfrm>
          <a:prstGeom prst="rect">
            <a:avLst/>
          </a:prstGeom>
          <a:noFill/>
          <a:ln>
            <a:noFill/>
          </a:ln>
        </p:spPr>
      </p:pic>
      <p:pic>
        <p:nvPicPr>
          <p:cNvPr descr="Watch Market@2x.png" id="105" name="Google Shape;105;p17"/>
          <p:cNvPicPr preferRelativeResize="0"/>
          <p:nvPr/>
        </p:nvPicPr>
        <p:blipFill>
          <a:blip r:embed="rId23">
            <a:alphaModFix/>
          </a:blip>
          <a:stretch>
            <a:fillRect/>
          </a:stretch>
        </p:blipFill>
        <p:spPr>
          <a:xfrm>
            <a:off x="4262169" y="1294437"/>
            <a:ext cx="556562" cy="487863"/>
          </a:xfrm>
          <a:prstGeom prst="rect">
            <a:avLst/>
          </a:prstGeom>
          <a:noFill/>
          <a:ln>
            <a:noFill/>
          </a:ln>
        </p:spPr>
      </p:pic>
      <p:sp>
        <p:nvSpPr>
          <p:cNvPr id="106" name="Google Shape;106;p17"/>
          <p:cNvSpPr txBox="1"/>
          <p:nvPr/>
        </p:nvSpPr>
        <p:spPr>
          <a:xfrm>
            <a:off x="1387275" y="398100"/>
            <a:ext cx="6170400" cy="4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latin typeface="Roboto Light"/>
                <a:ea typeface="Roboto Light"/>
                <a:cs typeface="Roboto Light"/>
                <a:sym typeface="Roboto Light"/>
              </a:rPr>
              <a:t>Copy these icons from the Master slide. To view the Master slides, select “View” &gt; “Master” &gt; scroll to the bottom and copy the icon you require. Do not scale these icons up from their current size or quality will diminish.</a:t>
            </a:r>
            <a:endParaRPr sz="800">
              <a:latin typeface="Roboto Light"/>
              <a:ea typeface="Roboto Light"/>
              <a:cs typeface="Roboto Light"/>
              <a:sym typeface="Roboto Light"/>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Page 1">
  <p:cSld name="BLANK_1_1">
    <p:spTree>
      <p:nvGrpSpPr>
        <p:cNvPr id="107" name="Shape 107"/>
        <p:cNvGrpSpPr/>
        <p:nvPr/>
      </p:nvGrpSpPr>
      <p:grpSpPr>
        <a:xfrm>
          <a:off x="0" y="0"/>
          <a:ext cx="0" cy="0"/>
          <a:chOff x="0" y="0"/>
          <a:chExt cx="0" cy="0"/>
        </a:xfrm>
      </p:grpSpPr>
      <p:sp>
        <p:nvSpPr>
          <p:cNvPr id="108" name="Google Shape;108;p18"/>
          <p:cNvSpPr txBox="1"/>
          <p:nvPr/>
        </p:nvSpPr>
        <p:spPr>
          <a:xfrm>
            <a:off x="1387275" y="398100"/>
            <a:ext cx="6170400" cy="4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latin typeface="Roboto Light"/>
                <a:ea typeface="Roboto Light"/>
                <a:cs typeface="Roboto Light"/>
                <a:sym typeface="Roboto Light"/>
              </a:rPr>
              <a:t>Copy these elements from the Master slide. To view the Master slides, select “View” &gt; “Master” &gt; scroll to the bottom and copy the icon you require. Do not scale these icons up from their current size or quality will diminish.</a:t>
            </a:r>
            <a:endParaRPr sz="800">
              <a:latin typeface="Roboto Light"/>
              <a:ea typeface="Roboto Light"/>
              <a:cs typeface="Roboto Light"/>
              <a:sym typeface="Roboto Light"/>
            </a:endParaRPr>
          </a:p>
        </p:txBody>
      </p:sp>
      <p:sp>
        <p:nvSpPr>
          <p:cNvPr id="109" name="Google Shape;109;p18"/>
          <p:cNvSpPr/>
          <p:nvPr/>
        </p:nvSpPr>
        <p:spPr>
          <a:xfrm rot="10800000">
            <a:off x="2570952" y="16453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18"/>
          <p:cNvSpPr txBox="1"/>
          <p:nvPr/>
        </p:nvSpPr>
        <p:spPr>
          <a:xfrm>
            <a:off x="2571052" y="16456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111" name="Google Shape;111;p18"/>
          <p:cNvSpPr/>
          <p:nvPr/>
        </p:nvSpPr>
        <p:spPr>
          <a:xfrm rot="10800000">
            <a:off x="2570952" y="22228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8"/>
          <p:cNvSpPr txBox="1"/>
          <p:nvPr/>
        </p:nvSpPr>
        <p:spPr>
          <a:xfrm>
            <a:off x="2571052" y="22231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113" name="Google Shape;113;p18"/>
          <p:cNvSpPr/>
          <p:nvPr/>
        </p:nvSpPr>
        <p:spPr>
          <a:xfrm rot="10800000">
            <a:off x="2570952" y="28003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4" name="Google Shape;114;p18"/>
          <p:cNvSpPr txBox="1"/>
          <p:nvPr/>
        </p:nvSpPr>
        <p:spPr>
          <a:xfrm>
            <a:off x="2571052" y="28006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115" name="Google Shape;115;p18"/>
          <p:cNvSpPr/>
          <p:nvPr/>
        </p:nvSpPr>
        <p:spPr>
          <a:xfrm rot="10800000">
            <a:off x="2570952" y="33778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18"/>
          <p:cNvSpPr txBox="1"/>
          <p:nvPr/>
        </p:nvSpPr>
        <p:spPr>
          <a:xfrm>
            <a:off x="2571052" y="33781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p:cSld name="OBJECT_1">
    <p:bg>
      <p:bgPr>
        <a:blipFill>
          <a:blip r:embed="rId2">
            <a:alphaModFix/>
          </a:blip>
          <a:stretch>
            <a:fillRect/>
          </a:stretch>
        </a:blipFill>
      </p:bgPr>
    </p:bg>
    <p:spTree>
      <p:nvGrpSpPr>
        <p:cNvPr id="117" name="Shape 117"/>
        <p:cNvGrpSpPr/>
        <p:nvPr/>
      </p:nvGrpSpPr>
      <p:grpSpPr>
        <a:xfrm>
          <a:off x="0" y="0"/>
          <a:ext cx="0" cy="0"/>
          <a:chOff x="0" y="0"/>
          <a:chExt cx="0" cy="0"/>
        </a:xfrm>
      </p:grpSpPr>
      <p:sp>
        <p:nvSpPr>
          <p:cNvPr id="118" name="Google Shape;118;p19"/>
          <p:cNvSpPr txBox="1"/>
          <p:nvPr/>
        </p:nvSpPr>
        <p:spPr>
          <a:xfrm>
            <a:off x="6029775" y="4778675"/>
            <a:ext cx="2974200" cy="2982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GB" sz="800">
                <a:solidFill>
                  <a:srgbClr val="FFFFFF"/>
                </a:solidFill>
                <a:latin typeface="Open Sans"/>
                <a:ea typeface="Open Sans"/>
                <a:cs typeface="Open Sans"/>
                <a:sym typeface="Open Sans"/>
              </a:rPr>
              <a:t>© CAPLIN SYSTEMS LTD 2016  |  </a:t>
            </a:r>
            <a:r>
              <a:rPr b="1" lang="en-GB" sz="800">
                <a:solidFill>
                  <a:schemeClr val="lt1"/>
                </a:solidFill>
                <a:latin typeface="Open Sans"/>
                <a:ea typeface="Open Sans"/>
                <a:cs typeface="Open Sans"/>
                <a:sym typeface="Open Sans"/>
              </a:rPr>
              <a:t>CONFIDENTIAL</a:t>
            </a:r>
            <a:endParaRPr b="1" sz="800">
              <a:solidFill>
                <a:schemeClr val="lt1"/>
              </a:solidFill>
              <a:latin typeface="Open Sans"/>
              <a:ea typeface="Open Sans"/>
              <a:cs typeface="Open Sans"/>
              <a:sym typeface="Open Sans"/>
            </a:endParaRPr>
          </a:p>
          <a:p>
            <a:pPr indent="0" lvl="0" marL="0" rtl="0" algn="l">
              <a:spcBef>
                <a:spcPts val="0"/>
              </a:spcBef>
              <a:spcAft>
                <a:spcPts val="0"/>
              </a:spcAft>
              <a:buNone/>
            </a:pPr>
            <a:r>
              <a:t/>
            </a:r>
            <a:endParaRPr sz="800">
              <a:solidFill>
                <a:srgbClr val="FFFFFF"/>
              </a:solidFill>
              <a:latin typeface="Open Sans"/>
              <a:ea typeface="Open Sans"/>
              <a:cs typeface="Open Sans"/>
              <a:sym typeface="Open Sans"/>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1">
  <p:cSld name="TWO_OBJECTS_WITH_TEXT_1">
    <p:bg>
      <p:bgPr>
        <a:blipFill>
          <a:blip r:embed="rId2">
            <a:alphaModFix/>
          </a:blip>
          <a:stretch>
            <a:fillRect/>
          </a:stretch>
        </a:blipFill>
      </p:bgPr>
    </p:bg>
    <p:spTree>
      <p:nvGrpSpPr>
        <p:cNvPr id="119" name="Shape 119"/>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spTree>
      <p:nvGrpSpPr>
        <p:cNvPr id="23" name="Shape 23"/>
        <p:cNvGrpSpPr/>
        <p:nvPr/>
      </p:nvGrpSpPr>
      <p:grpSpPr>
        <a:xfrm>
          <a:off x="0" y="0"/>
          <a:ext cx="0" cy="0"/>
          <a:chOff x="0" y="0"/>
          <a:chExt cx="0" cy="0"/>
        </a:xfrm>
      </p:grpSpPr>
      <p:pic>
        <p:nvPicPr>
          <p:cNvPr descr="BG Image 1.png" id="24" name="Google Shape;24;p3"/>
          <p:cNvPicPr preferRelativeResize="0"/>
          <p:nvPr/>
        </p:nvPicPr>
        <p:blipFill rotWithShape="1">
          <a:blip r:embed="rId2">
            <a:alphaModFix/>
          </a:blip>
          <a:srcRect b="0" l="9" r="9" t="0"/>
          <a:stretch/>
        </p:blipFill>
        <p:spPr>
          <a:xfrm>
            <a:off x="714" y="0"/>
            <a:ext cx="9142568" cy="5143499"/>
          </a:xfrm>
          <a:prstGeom prst="rect">
            <a:avLst/>
          </a:prstGeom>
          <a:noFill/>
          <a:ln>
            <a:noFill/>
          </a:ln>
        </p:spPr>
      </p:pic>
      <p:sp>
        <p:nvSpPr>
          <p:cNvPr id="25" name="Google Shape;25;p3"/>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26" name="Google Shape;26;p3"/>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27" name="Google Shape;27;p3"/>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28" name="Google Shape;28;p3"/>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a:t>
            </a:r>
            <a:r>
              <a:rPr lang="en-GB" sz="600">
                <a:solidFill>
                  <a:srgbClr val="FFFFFF"/>
                </a:solidFill>
                <a:latin typeface="Roboto Light"/>
                <a:ea typeface="Roboto Light"/>
                <a:cs typeface="Roboto Light"/>
                <a:sym typeface="Roboto Light"/>
              </a:rPr>
              <a:t>Ltd. 2021</a:t>
            </a:r>
            <a:r>
              <a:rPr lang="en-GB" sz="600">
                <a:solidFill>
                  <a:srgbClr val="FFFFFF"/>
                </a:solidFill>
                <a:latin typeface="Roboto Light"/>
                <a:ea typeface="Roboto Light"/>
                <a:cs typeface="Roboto Light"/>
                <a:sym typeface="Roboto Light"/>
              </a:rPr>
              <a:t>   |   Confidential</a:t>
            </a:r>
            <a:endParaRPr sz="700">
              <a:solidFill>
                <a:srgbClr val="FFFFFF"/>
              </a:solidFill>
              <a:latin typeface="Roboto Light"/>
              <a:ea typeface="Roboto Light"/>
              <a:cs typeface="Roboto Light"/>
              <a:sym typeface="Roboto Light"/>
            </a:endParaRPr>
          </a:p>
        </p:txBody>
      </p:sp>
      <p:pic>
        <p:nvPicPr>
          <p:cNvPr descr="Caplin Logo 3.png" id="29" name="Google Shape;29;p3"/>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Alternate III">
  <p:cSld name="BLANK_1_1_1">
    <p:bg>
      <p:bgPr>
        <a:blipFill>
          <a:blip r:embed="rId2">
            <a:alphaModFix/>
          </a:blip>
          <a:stretch>
            <a:fillRect/>
          </a:stretch>
        </a:blipFill>
      </p:bgPr>
    </p:bg>
    <p:spTree>
      <p:nvGrpSpPr>
        <p:cNvPr id="120" name="Shape 120"/>
        <p:cNvGrpSpPr/>
        <p:nvPr/>
      </p:nvGrpSpPr>
      <p:grpSpPr>
        <a:xfrm>
          <a:off x="0" y="0"/>
          <a:ext cx="0" cy="0"/>
          <a:chOff x="0" y="0"/>
          <a:chExt cx="0" cy="0"/>
        </a:xfrm>
      </p:grpSpPr>
      <p:sp>
        <p:nvSpPr>
          <p:cNvPr id="121" name="Google Shape;121;p21"/>
          <p:cNvSpPr txBox="1"/>
          <p:nvPr/>
        </p:nvSpPr>
        <p:spPr>
          <a:xfrm>
            <a:off x="56000" y="4778675"/>
            <a:ext cx="2974200" cy="29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solidFill>
                  <a:srgbClr val="B7B7B7"/>
                </a:solidFill>
                <a:latin typeface="Open Sans"/>
                <a:ea typeface="Open Sans"/>
                <a:cs typeface="Open Sans"/>
                <a:sym typeface="Open Sans"/>
              </a:rPr>
              <a:t>© CAPLIN SYSTEMS LTD 2016  |  </a:t>
            </a:r>
            <a:r>
              <a:rPr b="1" lang="en-GB" sz="800">
                <a:solidFill>
                  <a:srgbClr val="B7B7B7"/>
                </a:solidFill>
                <a:latin typeface="Open Sans"/>
                <a:ea typeface="Open Sans"/>
                <a:cs typeface="Open Sans"/>
                <a:sym typeface="Open Sans"/>
              </a:rPr>
              <a:t>CONFIDENTIAL</a:t>
            </a:r>
            <a:endParaRPr b="1" sz="800">
              <a:solidFill>
                <a:srgbClr val="B7B7B7"/>
              </a:solidFill>
              <a:latin typeface="Open Sans"/>
              <a:ea typeface="Open Sans"/>
              <a:cs typeface="Open Sans"/>
              <a:sym typeface="Open Sans"/>
            </a:endParaRPr>
          </a:p>
          <a:p>
            <a:pPr indent="0" lvl="0" marL="0" rtl="0" algn="l">
              <a:spcBef>
                <a:spcPts val="0"/>
              </a:spcBef>
              <a:spcAft>
                <a:spcPts val="0"/>
              </a:spcAft>
              <a:buNone/>
            </a:pPr>
            <a:r>
              <a:t/>
            </a:r>
            <a:endParaRPr sz="800">
              <a:solidFill>
                <a:srgbClr val="B7B7B7"/>
              </a:solidFill>
              <a:latin typeface="Open Sans"/>
              <a:ea typeface="Open Sans"/>
              <a:cs typeface="Open Sans"/>
              <a:sym typeface="Open Sans"/>
            </a:endParaRPr>
          </a:p>
        </p:txBody>
      </p:sp>
      <p:sp>
        <p:nvSpPr>
          <p:cNvPr id="122" name="Google Shape;122;p21"/>
          <p:cNvSpPr txBox="1"/>
          <p:nvPr>
            <p:ph idx="1" type="body"/>
          </p:nvPr>
        </p:nvSpPr>
        <p:spPr>
          <a:xfrm>
            <a:off x="3627150" y="2145196"/>
            <a:ext cx="5111700" cy="2750100"/>
          </a:xfrm>
          <a:prstGeom prst="rect">
            <a:avLst/>
          </a:prstGeom>
          <a:noFill/>
          <a:ln>
            <a:noFill/>
          </a:ln>
        </p:spPr>
        <p:txBody>
          <a:bodyPr anchorCtr="0" anchor="t" bIns="91425" lIns="91425" spcFirstLastPara="1" rIns="91425" wrap="square" tIns="91425">
            <a:noAutofit/>
          </a:bodyPr>
          <a:lstStyle>
            <a:lvl1pPr indent="-342900" lvl="0" marL="457200" rtl="0">
              <a:spcBef>
                <a:spcPts val="0"/>
              </a:spcBef>
              <a:spcAft>
                <a:spcPts val="0"/>
              </a:spcAft>
              <a:buClr>
                <a:srgbClr val="3D3D3B"/>
              </a:buClr>
              <a:buSzPts val="1800"/>
              <a:buFont typeface="Roboto"/>
              <a:buChar char="●"/>
              <a:defRPr>
                <a:solidFill>
                  <a:srgbClr val="3D3D3B"/>
                </a:solidFill>
                <a:latin typeface="Roboto"/>
                <a:ea typeface="Roboto"/>
                <a:cs typeface="Roboto"/>
                <a:sym typeface="Roboto"/>
              </a:defRPr>
            </a:lvl1pPr>
            <a:lvl2pPr indent="-317500" lvl="1" marL="9144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2pPr>
            <a:lvl3pPr indent="-317500" lvl="2" marL="13716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3pPr>
            <a:lvl4pPr indent="-317500" lvl="3" marL="18288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4pPr>
            <a:lvl5pPr indent="-317500" lvl="4" marL="22860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5pPr>
            <a:lvl6pPr indent="-317500" lvl="5" marL="27432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6pPr>
            <a:lvl7pPr indent="-317500" lvl="6" marL="32004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7pPr>
            <a:lvl8pPr indent="-317500" lvl="7" marL="36576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8pPr>
            <a:lvl9pPr indent="-317500" lvl="8" marL="4114800" rtl="0">
              <a:spcBef>
                <a:spcPts val="1600"/>
              </a:spcBef>
              <a:spcAft>
                <a:spcPts val="1600"/>
              </a:spcAft>
              <a:buClr>
                <a:srgbClr val="3D3D3B"/>
              </a:buClr>
              <a:buSzPts val="1400"/>
              <a:buFont typeface="Roboto"/>
              <a:buChar char="■"/>
              <a:defRPr>
                <a:solidFill>
                  <a:srgbClr val="3D3D3B"/>
                </a:solidFill>
                <a:latin typeface="Roboto"/>
                <a:ea typeface="Roboto"/>
                <a:cs typeface="Roboto"/>
                <a:sym typeface="Roboto"/>
              </a:defRPr>
            </a:lvl9pPr>
          </a:lstStyle>
          <a:p/>
        </p:txBody>
      </p:sp>
      <p:sp>
        <p:nvSpPr>
          <p:cNvPr id="123" name="Google Shape;123;p21"/>
          <p:cNvSpPr txBox="1"/>
          <p:nvPr>
            <p:ph idx="2" type="body"/>
          </p:nvPr>
        </p:nvSpPr>
        <p:spPr>
          <a:xfrm>
            <a:off x="236550" y="2145200"/>
            <a:ext cx="3885300" cy="3518400"/>
          </a:xfrm>
          <a:prstGeom prst="rect">
            <a:avLst/>
          </a:prstGeom>
          <a:noFill/>
          <a:ln>
            <a:noFill/>
          </a:ln>
        </p:spPr>
        <p:txBody>
          <a:bodyPr anchorCtr="0" anchor="t" bIns="91425" lIns="91425" spcFirstLastPara="1" rIns="91425" wrap="square" tIns="91425">
            <a:noAutofit/>
          </a:bodyPr>
          <a:lstStyle>
            <a:lvl1pPr indent="-228600" lvl="0" marL="457200" rtl="0">
              <a:spcBef>
                <a:spcPts val="0"/>
              </a:spcBef>
              <a:spcAft>
                <a:spcPts val="0"/>
              </a:spcAft>
              <a:buClr>
                <a:srgbClr val="3D3D3B"/>
              </a:buClr>
              <a:buSzPts val="1800"/>
              <a:buFont typeface="Roboto"/>
              <a:buNone/>
              <a:defRPr>
                <a:solidFill>
                  <a:srgbClr val="3D3D3B"/>
                </a:solidFill>
                <a:latin typeface="Roboto"/>
                <a:ea typeface="Roboto"/>
                <a:cs typeface="Roboto"/>
                <a:sym typeface="Roboto"/>
              </a:defRPr>
            </a:lvl1pPr>
            <a:lvl2pPr indent="-228600" lvl="1" marL="9144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2pPr>
            <a:lvl3pPr indent="-228600" lvl="2" marL="13716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3pPr>
            <a:lvl4pPr indent="-228600" lvl="3" marL="18288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4pPr>
            <a:lvl5pPr indent="-228600" lvl="4" marL="22860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5pPr>
            <a:lvl6pPr indent="-228600" lvl="5" marL="27432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6pPr>
            <a:lvl7pPr indent="-228600" lvl="6" marL="32004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7pPr>
            <a:lvl8pPr indent="-228600" lvl="7" marL="36576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8pPr>
            <a:lvl9pPr indent="-228600" lvl="8" marL="4114800" rtl="0">
              <a:spcBef>
                <a:spcPts val="1600"/>
              </a:spcBef>
              <a:spcAft>
                <a:spcPts val="1600"/>
              </a:spcAft>
              <a:buClr>
                <a:srgbClr val="3D3D3B"/>
              </a:buClr>
              <a:buSzPts val="1400"/>
              <a:buFont typeface="Roboto"/>
              <a:buNone/>
              <a:defRPr>
                <a:solidFill>
                  <a:srgbClr val="3D3D3B"/>
                </a:solidFill>
                <a:latin typeface="Roboto"/>
                <a:ea typeface="Roboto"/>
                <a:cs typeface="Roboto"/>
                <a:sym typeface="Roboto"/>
              </a:defRPr>
            </a:lvl9pPr>
          </a:lstStyle>
          <a:p/>
        </p:txBody>
      </p:sp>
      <p:sp>
        <p:nvSpPr>
          <p:cNvPr id="124" name="Google Shape;124;p21"/>
          <p:cNvSpPr txBox="1"/>
          <p:nvPr>
            <p:ph type="title"/>
          </p:nvPr>
        </p:nvSpPr>
        <p:spPr>
          <a:xfrm>
            <a:off x="649050" y="150950"/>
            <a:ext cx="6981600" cy="909000"/>
          </a:xfrm>
          <a:prstGeom prst="rect">
            <a:avLst/>
          </a:prstGeom>
        </p:spPr>
        <p:txBody>
          <a:bodyPr anchorCtr="0" anchor="t" bIns="91425" lIns="91425" spcFirstLastPara="1" rIns="91425" wrap="square" tIns="91425">
            <a:noAutofit/>
          </a:bodyPr>
          <a:lstStyle>
            <a:lvl1pPr lvl="0" rtl="0">
              <a:spcBef>
                <a:spcPts val="0"/>
              </a:spcBef>
              <a:spcAft>
                <a:spcPts val="0"/>
              </a:spcAft>
              <a:buNone/>
              <a:defRPr sz="3000">
                <a:solidFill>
                  <a:srgbClr val="3D3D3B"/>
                </a:solidFill>
                <a:latin typeface="Roboto Condensed"/>
                <a:ea typeface="Roboto Condensed"/>
                <a:cs typeface="Roboto Condensed"/>
                <a:sym typeface="Roboto Condensed"/>
              </a:defRPr>
            </a:lvl1pPr>
            <a:lvl2pPr lvl="1" rtl="0">
              <a:spcBef>
                <a:spcPts val="0"/>
              </a:spcBef>
              <a:spcAft>
                <a:spcPts val="0"/>
              </a:spcAft>
              <a:buNone/>
              <a:defRPr>
                <a:solidFill>
                  <a:srgbClr val="3D3D3B"/>
                </a:solidFill>
              </a:defRPr>
            </a:lvl2pPr>
            <a:lvl3pPr lvl="2" rtl="0">
              <a:spcBef>
                <a:spcPts val="0"/>
              </a:spcBef>
              <a:spcAft>
                <a:spcPts val="0"/>
              </a:spcAft>
              <a:buNone/>
              <a:defRPr>
                <a:solidFill>
                  <a:srgbClr val="3D3D3B"/>
                </a:solidFill>
              </a:defRPr>
            </a:lvl3pPr>
            <a:lvl4pPr lvl="3" rtl="0">
              <a:spcBef>
                <a:spcPts val="0"/>
              </a:spcBef>
              <a:spcAft>
                <a:spcPts val="0"/>
              </a:spcAft>
              <a:buNone/>
              <a:defRPr>
                <a:solidFill>
                  <a:srgbClr val="3D3D3B"/>
                </a:solidFill>
              </a:defRPr>
            </a:lvl4pPr>
            <a:lvl5pPr lvl="4" rtl="0">
              <a:spcBef>
                <a:spcPts val="0"/>
              </a:spcBef>
              <a:spcAft>
                <a:spcPts val="0"/>
              </a:spcAft>
              <a:buNone/>
              <a:defRPr>
                <a:solidFill>
                  <a:srgbClr val="3D3D3B"/>
                </a:solidFill>
              </a:defRPr>
            </a:lvl5pPr>
            <a:lvl6pPr lvl="5" rtl="0">
              <a:spcBef>
                <a:spcPts val="0"/>
              </a:spcBef>
              <a:spcAft>
                <a:spcPts val="0"/>
              </a:spcAft>
              <a:buNone/>
              <a:defRPr>
                <a:solidFill>
                  <a:srgbClr val="3D3D3B"/>
                </a:solidFill>
              </a:defRPr>
            </a:lvl6pPr>
            <a:lvl7pPr lvl="6" rtl="0">
              <a:spcBef>
                <a:spcPts val="0"/>
              </a:spcBef>
              <a:spcAft>
                <a:spcPts val="0"/>
              </a:spcAft>
              <a:buNone/>
              <a:defRPr>
                <a:solidFill>
                  <a:srgbClr val="3D3D3B"/>
                </a:solidFill>
              </a:defRPr>
            </a:lvl7pPr>
            <a:lvl8pPr lvl="7" rtl="0">
              <a:spcBef>
                <a:spcPts val="0"/>
              </a:spcBef>
              <a:spcAft>
                <a:spcPts val="0"/>
              </a:spcAft>
              <a:buNone/>
              <a:defRPr>
                <a:solidFill>
                  <a:srgbClr val="3D3D3B"/>
                </a:solidFill>
              </a:defRPr>
            </a:lvl8pPr>
            <a:lvl9pPr lvl="8" rtl="0">
              <a:spcBef>
                <a:spcPts val="0"/>
              </a:spcBef>
              <a:spcAft>
                <a:spcPts val="0"/>
              </a:spcAft>
              <a:buNone/>
              <a:defRPr>
                <a:solidFill>
                  <a:srgbClr val="3D3D3B"/>
                </a:solidFill>
              </a:defRPr>
            </a:lvl9pPr>
          </a:lstStyle>
          <a:p/>
        </p:txBody>
      </p:sp>
      <p:sp>
        <p:nvSpPr>
          <p:cNvPr id="125" name="Google Shape;125;p21"/>
          <p:cNvSpPr txBox="1"/>
          <p:nvPr>
            <p:ph idx="3" type="subTitle"/>
          </p:nvPr>
        </p:nvSpPr>
        <p:spPr>
          <a:xfrm>
            <a:off x="649050" y="1412075"/>
            <a:ext cx="2563800" cy="381000"/>
          </a:xfrm>
          <a:prstGeom prst="rect">
            <a:avLst/>
          </a:prstGeom>
          <a:ln>
            <a:noFill/>
          </a:ln>
        </p:spPr>
        <p:txBody>
          <a:bodyPr anchorCtr="0" anchor="t" bIns="91425" lIns="91425" spcFirstLastPara="1" rIns="91425" wrap="square" tIns="91425">
            <a:noAutofit/>
          </a:bodyPr>
          <a:lstStyle>
            <a:lvl1pPr lvl="0" rtl="0">
              <a:spcBef>
                <a:spcPts val="0"/>
              </a:spcBef>
              <a:spcAft>
                <a:spcPts val="0"/>
              </a:spcAft>
              <a:buNone/>
              <a:defRPr sz="2100">
                <a:solidFill>
                  <a:srgbClr val="3D3D3B"/>
                </a:solidFill>
                <a:latin typeface="Roboto Condensed"/>
                <a:ea typeface="Roboto Condensed"/>
                <a:cs typeface="Roboto Condensed"/>
                <a:sym typeface="Roboto Condensed"/>
              </a:defRPr>
            </a:lvl1pPr>
            <a:lvl2pPr lvl="1" rtl="0">
              <a:spcBef>
                <a:spcPts val="1600"/>
              </a:spcBef>
              <a:spcAft>
                <a:spcPts val="0"/>
              </a:spcAft>
              <a:buNone/>
              <a:defRPr sz="2100">
                <a:solidFill>
                  <a:srgbClr val="3D3D3B"/>
                </a:solidFill>
                <a:latin typeface="Roboto Condensed"/>
                <a:ea typeface="Roboto Condensed"/>
                <a:cs typeface="Roboto Condensed"/>
                <a:sym typeface="Roboto Condensed"/>
              </a:defRPr>
            </a:lvl2pPr>
            <a:lvl3pPr lvl="2" rtl="0">
              <a:spcBef>
                <a:spcPts val="1600"/>
              </a:spcBef>
              <a:spcAft>
                <a:spcPts val="0"/>
              </a:spcAft>
              <a:buNone/>
              <a:defRPr sz="2100">
                <a:solidFill>
                  <a:srgbClr val="3D3D3B"/>
                </a:solidFill>
                <a:latin typeface="Roboto Condensed"/>
                <a:ea typeface="Roboto Condensed"/>
                <a:cs typeface="Roboto Condensed"/>
                <a:sym typeface="Roboto Condensed"/>
              </a:defRPr>
            </a:lvl3pPr>
            <a:lvl4pPr lvl="3" rtl="0">
              <a:spcBef>
                <a:spcPts val="1600"/>
              </a:spcBef>
              <a:spcAft>
                <a:spcPts val="0"/>
              </a:spcAft>
              <a:buNone/>
              <a:defRPr sz="2100">
                <a:solidFill>
                  <a:srgbClr val="3D3D3B"/>
                </a:solidFill>
                <a:latin typeface="Roboto Condensed"/>
                <a:ea typeface="Roboto Condensed"/>
                <a:cs typeface="Roboto Condensed"/>
                <a:sym typeface="Roboto Condensed"/>
              </a:defRPr>
            </a:lvl4pPr>
            <a:lvl5pPr lvl="4" rtl="0">
              <a:spcBef>
                <a:spcPts val="1600"/>
              </a:spcBef>
              <a:spcAft>
                <a:spcPts val="0"/>
              </a:spcAft>
              <a:buNone/>
              <a:defRPr sz="2100">
                <a:solidFill>
                  <a:srgbClr val="3D3D3B"/>
                </a:solidFill>
                <a:latin typeface="Roboto Condensed"/>
                <a:ea typeface="Roboto Condensed"/>
                <a:cs typeface="Roboto Condensed"/>
                <a:sym typeface="Roboto Condensed"/>
              </a:defRPr>
            </a:lvl5pPr>
            <a:lvl6pPr lvl="5" rtl="0">
              <a:spcBef>
                <a:spcPts val="1600"/>
              </a:spcBef>
              <a:spcAft>
                <a:spcPts val="0"/>
              </a:spcAft>
              <a:buNone/>
              <a:defRPr sz="2100">
                <a:solidFill>
                  <a:srgbClr val="3D3D3B"/>
                </a:solidFill>
                <a:latin typeface="Roboto Condensed"/>
                <a:ea typeface="Roboto Condensed"/>
                <a:cs typeface="Roboto Condensed"/>
                <a:sym typeface="Roboto Condensed"/>
              </a:defRPr>
            </a:lvl6pPr>
            <a:lvl7pPr lvl="6" rtl="0">
              <a:spcBef>
                <a:spcPts val="1600"/>
              </a:spcBef>
              <a:spcAft>
                <a:spcPts val="0"/>
              </a:spcAft>
              <a:buNone/>
              <a:defRPr sz="2100">
                <a:solidFill>
                  <a:srgbClr val="3D3D3B"/>
                </a:solidFill>
                <a:latin typeface="Roboto Condensed"/>
                <a:ea typeface="Roboto Condensed"/>
                <a:cs typeface="Roboto Condensed"/>
                <a:sym typeface="Roboto Condensed"/>
              </a:defRPr>
            </a:lvl7pPr>
            <a:lvl8pPr lvl="7" rtl="0">
              <a:spcBef>
                <a:spcPts val="1600"/>
              </a:spcBef>
              <a:spcAft>
                <a:spcPts val="0"/>
              </a:spcAft>
              <a:buNone/>
              <a:defRPr sz="2100">
                <a:solidFill>
                  <a:srgbClr val="3D3D3B"/>
                </a:solidFill>
                <a:latin typeface="Roboto Condensed"/>
                <a:ea typeface="Roboto Condensed"/>
                <a:cs typeface="Roboto Condensed"/>
                <a:sym typeface="Roboto Condensed"/>
              </a:defRPr>
            </a:lvl8pPr>
            <a:lvl9pPr lvl="8" rtl="0">
              <a:spcBef>
                <a:spcPts val="1600"/>
              </a:spcBef>
              <a:spcAft>
                <a:spcPts val="1600"/>
              </a:spcAft>
              <a:buNone/>
              <a:defRPr sz="2100">
                <a:solidFill>
                  <a:srgbClr val="3D3D3B"/>
                </a:solidFill>
                <a:latin typeface="Roboto Condensed"/>
                <a:ea typeface="Roboto Condensed"/>
                <a:cs typeface="Roboto Condensed"/>
                <a:sym typeface="Roboto Condensed"/>
              </a:defRPr>
            </a:lvl9pPr>
          </a:lstStyle>
          <a:p/>
        </p:txBody>
      </p:sp>
      <p:sp>
        <p:nvSpPr>
          <p:cNvPr id="126" name="Google Shape;126;p21"/>
          <p:cNvSpPr txBox="1"/>
          <p:nvPr>
            <p:ph idx="4" type="subTitle"/>
          </p:nvPr>
        </p:nvSpPr>
        <p:spPr>
          <a:xfrm>
            <a:off x="3899475" y="1368913"/>
            <a:ext cx="2563800" cy="381000"/>
          </a:xfrm>
          <a:prstGeom prst="rect">
            <a:avLst/>
          </a:prstGeom>
          <a:ln>
            <a:noFill/>
          </a:ln>
        </p:spPr>
        <p:txBody>
          <a:bodyPr anchorCtr="0" anchor="t" bIns="91425" lIns="91425" spcFirstLastPara="1" rIns="91425" wrap="square" tIns="91425">
            <a:noAutofit/>
          </a:bodyPr>
          <a:lstStyle>
            <a:lvl1pPr lvl="0" rtl="0">
              <a:spcBef>
                <a:spcPts val="0"/>
              </a:spcBef>
              <a:spcAft>
                <a:spcPts val="0"/>
              </a:spcAft>
              <a:buNone/>
              <a:defRPr sz="2100">
                <a:solidFill>
                  <a:srgbClr val="3D3D3B"/>
                </a:solidFill>
                <a:latin typeface="Roboto Condensed"/>
                <a:ea typeface="Roboto Condensed"/>
                <a:cs typeface="Roboto Condensed"/>
                <a:sym typeface="Roboto Condensed"/>
              </a:defRPr>
            </a:lvl1pPr>
            <a:lvl2pPr lvl="1" rtl="0">
              <a:spcBef>
                <a:spcPts val="1600"/>
              </a:spcBef>
              <a:spcAft>
                <a:spcPts val="0"/>
              </a:spcAft>
              <a:buNone/>
              <a:defRPr sz="2100">
                <a:solidFill>
                  <a:srgbClr val="3D3D3B"/>
                </a:solidFill>
                <a:latin typeface="Roboto Condensed"/>
                <a:ea typeface="Roboto Condensed"/>
                <a:cs typeface="Roboto Condensed"/>
                <a:sym typeface="Roboto Condensed"/>
              </a:defRPr>
            </a:lvl2pPr>
            <a:lvl3pPr lvl="2" rtl="0">
              <a:spcBef>
                <a:spcPts val="1600"/>
              </a:spcBef>
              <a:spcAft>
                <a:spcPts val="0"/>
              </a:spcAft>
              <a:buNone/>
              <a:defRPr sz="2100">
                <a:solidFill>
                  <a:srgbClr val="3D3D3B"/>
                </a:solidFill>
                <a:latin typeface="Roboto Condensed"/>
                <a:ea typeface="Roboto Condensed"/>
                <a:cs typeface="Roboto Condensed"/>
                <a:sym typeface="Roboto Condensed"/>
              </a:defRPr>
            </a:lvl3pPr>
            <a:lvl4pPr lvl="3" rtl="0">
              <a:spcBef>
                <a:spcPts val="1600"/>
              </a:spcBef>
              <a:spcAft>
                <a:spcPts val="0"/>
              </a:spcAft>
              <a:buNone/>
              <a:defRPr sz="2100">
                <a:solidFill>
                  <a:srgbClr val="3D3D3B"/>
                </a:solidFill>
                <a:latin typeface="Roboto Condensed"/>
                <a:ea typeface="Roboto Condensed"/>
                <a:cs typeface="Roboto Condensed"/>
                <a:sym typeface="Roboto Condensed"/>
              </a:defRPr>
            </a:lvl4pPr>
            <a:lvl5pPr lvl="4" rtl="0">
              <a:spcBef>
                <a:spcPts val="1600"/>
              </a:spcBef>
              <a:spcAft>
                <a:spcPts val="0"/>
              </a:spcAft>
              <a:buNone/>
              <a:defRPr sz="2100">
                <a:solidFill>
                  <a:srgbClr val="3D3D3B"/>
                </a:solidFill>
                <a:latin typeface="Roboto Condensed"/>
                <a:ea typeface="Roboto Condensed"/>
                <a:cs typeface="Roboto Condensed"/>
                <a:sym typeface="Roboto Condensed"/>
              </a:defRPr>
            </a:lvl5pPr>
            <a:lvl6pPr lvl="5" rtl="0">
              <a:spcBef>
                <a:spcPts val="1600"/>
              </a:spcBef>
              <a:spcAft>
                <a:spcPts val="0"/>
              </a:spcAft>
              <a:buNone/>
              <a:defRPr sz="2100">
                <a:solidFill>
                  <a:srgbClr val="3D3D3B"/>
                </a:solidFill>
                <a:latin typeface="Roboto Condensed"/>
                <a:ea typeface="Roboto Condensed"/>
                <a:cs typeface="Roboto Condensed"/>
                <a:sym typeface="Roboto Condensed"/>
              </a:defRPr>
            </a:lvl6pPr>
            <a:lvl7pPr lvl="6" rtl="0">
              <a:spcBef>
                <a:spcPts val="1600"/>
              </a:spcBef>
              <a:spcAft>
                <a:spcPts val="0"/>
              </a:spcAft>
              <a:buNone/>
              <a:defRPr sz="2100">
                <a:solidFill>
                  <a:srgbClr val="3D3D3B"/>
                </a:solidFill>
                <a:latin typeface="Roboto Condensed"/>
                <a:ea typeface="Roboto Condensed"/>
                <a:cs typeface="Roboto Condensed"/>
                <a:sym typeface="Roboto Condensed"/>
              </a:defRPr>
            </a:lvl7pPr>
            <a:lvl8pPr lvl="7" rtl="0">
              <a:spcBef>
                <a:spcPts val="1600"/>
              </a:spcBef>
              <a:spcAft>
                <a:spcPts val="0"/>
              </a:spcAft>
              <a:buNone/>
              <a:defRPr sz="2100">
                <a:solidFill>
                  <a:srgbClr val="3D3D3B"/>
                </a:solidFill>
                <a:latin typeface="Roboto Condensed"/>
                <a:ea typeface="Roboto Condensed"/>
                <a:cs typeface="Roboto Condensed"/>
                <a:sym typeface="Roboto Condensed"/>
              </a:defRPr>
            </a:lvl8pPr>
            <a:lvl9pPr lvl="8" rtl="0">
              <a:spcBef>
                <a:spcPts val="1600"/>
              </a:spcBef>
              <a:spcAft>
                <a:spcPts val="1600"/>
              </a:spcAft>
              <a:buNone/>
              <a:defRPr sz="2100">
                <a:solidFill>
                  <a:srgbClr val="3D3D3B"/>
                </a:solidFill>
                <a:latin typeface="Roboto Condensed"/>
                <a:ea typeface="Roboto Condensed"/>
                <a:cs typeface="Roboto Condensed"/>
                <a:sym typeface="Roboto Condensed"/>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127" name="Shape 127"/>
        <p:cNvGrpSpPr/>
        <p:nvPr/>
      </p:nvGrpSpPr>
      <p:grpSpPr>
        <a:xfrm>
          <a:off x="0" y="0"/>
          <a:ext cx="0" cy="0"/>
          <a:chOff x="0" y="0"/>
          <a:chExt cx="0" cy="0"/>
        </a:xfrm>
      </p:grpSpPr>
      <p:sp>
        <p:nvSpPr>
          <p:cNvPr id="128" name="Google Shape;128;p22"/>
          <p:cNvSpPr/>
          <p:nvPr/>
        </p:nvSpPr>
        <p:spPr>
          <a:xfrm>
            <a:off x="0" y="0"/>
            <a:ext cx="25092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22"/>
          <p:cNvSpPr txBox="1"/>
          <p:nvPr>
            <p:ph type="title"/>
          </p:nvPr>
        </p:nvSpPr>
        <p:spPr>
          <a:xfrm>
            <a:off x="197100" y="375850"/>
            <a:ext cx="2728200" cy="429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1300"/>
              <a:buNone/>
              <a:defRPr sz="1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30" name="Google Shape;130;p22"/>
          <p:cNvCxnSpPr/>
          <p:nvPr/>
        </p:nvCxnSpPr>
        <p:spPr>
          <a:xfrm>
            <a:off x="309837" y="765455"/>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1">
  <p:cSld name="TITLE_ONLY_1_1">
    <p:spTree>
      <p:nvGrpSpPr>
        <p:cNvPr id="131" name="Shape 131"/>
        <p:cNvGrpSpPr/>
        <p:nvPr/>
      </p:nvGrpSpPr>
      <p:grpSpPr>
        <a:xfrm>
          <a:off x="0" y="0"/>
          <a:ext cx="0" cy="0"/>
          <a:chOff x="0" y="0"/>
          <a:chExt cx="0" cy="0"/>
        </a:xfrm>
      </p:grpSpPr>
      <p:sp>
        <p:nvSpPr>
          <p:cNvPr id="132" name="Google Shape;132;p23"/>
          <p:cNvSpPr/>
          <p:nvPr/>
        </p:nvSpPr>
        <p:spPr>
          <a:xfrm>
            <a:off x="0" y="0"/>
            <a:ext cx="9144000" cy="892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3" name="Google Shape;133;p23"/>
          <p:cNvSpPr txBox="1"/>
          <p:nvPr>
            <p:ph type="title"/>
          </p:nvPr>
        </p:nvSpPr>
        <p:spPr>
          <a:xfrm>
            <a:off x="806700" y="223450"/>
            <a:ext cx="2728200" cy="429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1600"/>
              <a:buNone/>
              <a:defRPr sz="16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34" name="Google Shape;134;p23"/>
          <p:cNvCxnSpPr/>
          <p:nvPr/>
        </p:nvCxnSpPr>
        <p:spPr>
          <a:xfrm>
            <a:off x="919437" y="641002"/>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3">
  <p:cSld name="CUSTOM_2">
    <p:bg>
      <p:bgPr>
        <a:solidFill>
          <a:srgbClr val="FFFFFF"/>
        </a:solidFill>
      </p:bgPr>
    </p:bg>
    <p:spTree>
      <p:nvGrpSpPr>
        <p:cNvPr id="135" name="Shape 135"/>
        <p:cNvGrpSpPr/>
        <p:nvPr/>
      </p:nvGrpSpPr>
      <p:grpSpPr>
        <a:xfrm>
          <a:off x="0" y="0"/>
          <a:ext cx="0" cy="0"/>
          <a:chOff x="0" y="0"/>
          <a:chExt cx="0" cy="0"/>
        </a:xfrm>
      </p:grpSpPr>
      <p:pic>
        <p:nvPicPr>
          <p:cNvPr id="136" name="Google Shape;136;p24"/>
          <p:cNvPicPr preferRelativeResize="0"/>
          <p:nvPr/>
        </p:nvPicPr>
        <p:blipFill>
          <a:blip r:embed="rId2">
            <a:alphaModFix/>
          </a:blip>
          <a:stretch>
            <a:fillRect/>
          </a:stretch>
        </p:blipFill>
        <p:spPr>
          <a:xfrm>
            <a:off x="0" y="4739700"/>
            <a:ext cx="9144000" cy="403800"/>
          </a:xfrm>
          <a:prstGeom prst="rect">
            <a:avLst/>
          </a:prstGeom>
          <a:noFill/>
          <a:ln>
            <a:noFill/>
          </a:ln>
        </p:spPr>
      </p:pic>
      <p:pic>
        <p:nvPicPr>
          <p:cNvPr descr="caplin-logo-reverse-01.png" id="137" name="Google Shape;137;p24"/>
          <p:cNvPicPr preferRelativeResize="0"/>
          <p:nvPr/>
        </p:nvPicPr>
        <p:blipFill>
          <a:blip r:embed="rId3">
            <a:alphaModFix/>
          </a:blip>
          <a:stretch>
            <a:fillRect/>
          </a:stretch>
        </p:blipFill>
        <p:spPr>
          <a:xfrm>
            <a:off x="7739800" y="4852075"/>
            <a:ext cx="946549" cy="179050"/>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2">
  <p:cSld name="Title Only">
    <p:spTree>
      <p:nvGrpSpPr>
        <p:cNvPr id="138" name="Shape 138"/>
        <p:cNvGrpSpPr/>
        <p:nvPr/>
      </p:nvGrpSpPr>
      <p:grpSpPr>
        <a:xfrm>
          <a:off x="0" y="0"/>
          <a:ext cx="0" cy="0"/>
          <a:chOff x="0" y="0"/>
          <a:chExt cx="0" cy="0"/>
        </a:xfrm>
      </p:grpSpPr>
      <p:sp>
        <p:nvSpPr>
          <p:cNvPr id="139" name="Google Shape;139;p25"/>
          <p:cNvSpPr txBox="1"/>
          <p:nvPr>
            <p:ph type="title"/>
          </p:nvPr>
        </p:nvSpPr>
        <p:spPr>
          <a:xfrm>
            <a:off x="346519" y="182214"/>
            <a:ext cx="6797100" cy="3654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rgbClr val="376092"/>
              </a:buClr>
              <a:buSzPts val="2000"/>
              <a:buFont typeface="Helvetica Neue"/>
              <a:buNone/>
              <a:defRPr b="1" i="0" sz="2400" u="none" cap="none" strike="noStrike">
                <a:solidFill>
                  <a:srgbClr val="376092"/>
                </a:solidFill>
                <a:latin typeface="Helvetica Neue"/>
                <a:ea typeface="Helvetica Neue"/>
                <a:cs typeface="Helvetica Neue"/>
                <a:sym typeface="Helvetica Neue"/>
              </a:defRPr>
            </a:lvl1pPr>
            <a:lvl2pPr indent="0" lvl="1" rtl="0">
              <a:spcBef>
                <a:spcPts val="0"/>
              </a:spcBef>
              <a:spcAft>
                <a:spcPts val="0"/>
              </a:spcAft>
              <a:buSzPts val="2800"/>
              <a:buNone/>
              <a:defRPr sz="1800"/>
            </a:lvl2pPr>
            <a:lvl3pPr indent="0" lvl="2" rtl="0">
              <a:spcBef>
                <a:spcPts val="0"/>
              </a:spcBef>
              <a:spcAft>
                <a:spcPts val="0"/>
              </a:spcAft>
              <a:buSzPts val="2800"/>
              <a:buNone/>
              <a:defRPr sz="1800"/>
            </a:lvl3pPr>
            <a:lvl4pPr indent="0" lvl="3" rtl="0">
              <a:spcBef>
                <a:spcPts val="0"/>
              </a:spcBef>
              <a:spcAft>
                <a:spcPts val="0"/>
              </a:spcAft>
              <a:buSzPts val="2800"/>
              <a:buNone/>
              <a:defRPr sz="1800"/>
            </a:lvl4pPr>
            <a:lvl5pPr indent="0" lvl="4" rtl="0">
              <a:spcBef>
                <a:spcPts val="0"/>
              </a:spcBef>
              <a:spcAft>
                <a:spcPts val="0"/>
              </a:spcAft>
              <a:buSzPts val="2800"/>
              <a:buNone/>
              <a:defRPr sz="1800"/>
            </a:lvl5pPr>
            <a:lvl6pPr indent="0" lvl="5" rtl="0">
              <a:spcBef>
                <a:spcPts val="0"/>
              </a:spcBef>
              <a:spcAft>
                <a:spcPts val="0"/>
              </a:spcAft>
              <a:buSzPts val="2800"/>
              <a:buNone/>
              <a:defRPr sz="1800"/>
            </a:lvl6pPr>
            <a:lvl7pPr indent="0" lvl="6" rtl="0">
              <a:spcBef>
                <a:spcPts val="0"/>
              </a:spcBef>
              <a:spcAft>
                <a:spcPts val="0"/>
              </a:spcAft>
              <a:buSzPts val="2800"/>
              <a:buNone/>
              <a:defRPr sz="1800"/>
            </a:lvl7pPr>
            <a:lvl8pPr indent="0" lvl="7" rtl="0">
              <a:spcBef>
                <a:spcPts val="0"/>
              </a:spcBef>
              <a:spcAft>
                <a:spcPts val="0"/>
              </a:spcAft>
              <a:buSzPts val="2800"/>
              <a:buNone/>
              <a:defRPr sz="1800"/>
            </a:lvl8pPr>
            <a:lvl9pPr indent="0" lvl="8" rtl="0">
              <a:spcBef>
                <a:spcPts val="0"/>
              </a:spcBef>
              <a:spcAft>
                <a:spcPts val="0"/>
              </a:spcAft>
              <a:buSzPts val="2800"/>
              <a:buNone/>
              <a:defRPr sz="1800"/>
            </a:lvl9pPr>
          </a:lstStyle>
          <a:p/>
        </p:txBody>
      </p:sp>
      <p:sp>
        <p:nvSpPr>
          <p:cNvPr id="140" name="Google Shape;140;p25"/>
          <p:cNvSpPr txBox="1"/>
          <p:nvPr>
            <p:ph idx="12" type="sldNum"/>
          </p:nvPr>
        </p:nvSpPr>
        <p:spPr>
          <a:xfrm>
            <a:off x="6807200" y="221901"/>
            <a:ext cx="2133600" cy="273900"/>
          </a:xfrm>
          <a:prstGeom prst="rect">
            <a:avLst/>
          </a:prstGeom>
          <a:solidFill>
            <a:srgbClr val="1F385E"/>
          </a:solidFill>
          <a:ln>
            <a:noFill/>
          </a:ln>
        </p:spPr>
        <p:txBody>
          <a:bodyPr anchorCtr="0" anchor="ctr" bIns="45700" lIns="91425" spcFirstLastPara="1" rIns="91425" wrap="square" tIns="45700">
            <a:noAutofit/>
          </a:bodyPr>
          <a:lstStyle>
            <a:lvl1pPr indent="0" lvl="0" marL="0" marR="0" rtl="0" algn="r">
              <a:spcBef>
                <a:spcPts val="0"/>
              </a:spcBef>
              <a:buNone/>
              <a:defRPr b="1" sz="2100">
                <a:solidFill>
                  <a:srgbClr val="7396D4"/>
                </a:solidFill>
                <a:latin typeface="Helvetica Neue"/>
                <a:ea typeface="Helvetica Neue"/>
                <a:cs typeface="Helvetica Neue"/>
                <a:sym typeface="Helvetica Neue"/>
              </a:defRPr>
            </a:lvl1pPr>
            <a:lvl2pPr indent="0" lvl="1" marL="0" marR="0" rtl="0" algn="r">
              <a:spcBef>
                <a:spcPts val="0"/>
              </a:spcBef>
              <a:buNone/>
              <a:defRPr b="1" sz="2100">
                <a:solidFill>
                  <a:srgbClr val="7396D4"/>
                </a:solidFill>
                <a:latin typeface="Helvetica Neue"/>
                <a:ea typeface="Helvetica Neue"/>
                <a:cs typeface="Helvetica Neue"/>
                <a:sym typeface="Helvetica Neue"/>
              </a:defRPr>
            </a:lvl2pPr>
            <a:lvl3pPr indent="0" lvl="2" marL="0" marR="0" rtl="0" algn="r">
              <a:spcBef>
                <a:spcPts val="0"/>
              </a:spcBef>
              <a:buNone/>
              <a:defRPr b="1" sz="2100">
                <a:solidFill>
                  <a:srgbClr val="7396D4"/>
                </a:solidFill>
                <a:latin typeface="Helvetica Neue"/>
                <a:ea typeface="Helvetica Neue"/>
                <a:cs typeface="Helvetica Neue"/>
                <a:sym typeface="Helvetica Neue"/>
              </a:defRPr>
            </a:lvl3pPr>
            <a:lvl4pPr indent="0" lvl="3" marL="0" marR="0" rtl="0" algn="r">
              <a:spcBef>
                <a:spcPts val="0"/>
              </a:spcBef>
              <a:buNone/>
              <a:defRPr b="1" sz="2100">
                <a:solidFill>
                  <a:srgbClr val="7396D4"/>
                </a:solidFill>
                <a:latin typeface="Helvetica Neue"/>
                <a:ea typeface="Helvetica Neue"/>
                <a:cs typeface="Helvetica Neue"/>
                <a:sym typeface="Helvetica Neue"/>
              </a:defRPr>
            </a:lvl4pPr>
            <a:lvl5pPr indent="0" lvl="4" marL="0" marR="0" rtl="0" algn="r">
              <a:spcBef>
                <a:spcPts val="0"/>
              </a:spcBef>
              <a:buNone/>
              <a:defRPr b="1" sz="2100">
                <a:solidFill>
                  <a:srgbClr val="7396D4"/>
                </a:solidFill>
                <a:latin typeface="Helvetica Neue"/>
                <a:ea typeface="Helvetica Neue"/>
                <a:cs typeface="Helvetica Neue"/>
                <a:sym typeface="Helvetica Neue"/>
              </a:defRPr>
            </a:lvl5pPr>
            <a:lvl6pPr indent="0" lvl="5" marL="0" marR="0" rtl="0" algn="r">
              <a:spcBef>
                <a:spcPts val="0"/>
              </a:spcBef>
              <a:buNone/>
              <a:defRPr b="1" sz="2100">
                <a:solidFill>
                  <a:srgbClr val="7396D4"/>
                </a:solidFill>
                <a:latin typeface="Helvetica Neue"/>
                <a:ea typeface="Helvetica Neue"/>
                <a:cs typeface="Helvetica Neue"/>
                <a:sym typeface="Helvetica Neue"/>
              </a:defRPr>
            </a:lvl6pPr>
            <a:lvl7pPr indent="0" lvl="6" marL="0" marR="0" rtl="0" algn="r">
              <a:spcBef>
                <a:spcPts val="0"/>
              </a:spcBef>
              <a:buNone/>
              <a:defRPr b="1" sz="2100">
                <a:solidFill>
                  <a:srgbClr val="7396D4"/>
                </a:solidFill>
                <a:latin typeface="Helvetica Neue"/>
                <a:ea typeface="Helvetica Neue"/>
                <a:cs typeface="Helvetica Neue"/>
                <a:sym typeface="Helvetica Neue"/>
              </a:defRPr>
            </a:lvl7pPr>
            <a:lvl8pPr indent="0" lvl="7" marL="0" marR="0" rtl="0" algn="r">
              <a:spcBef>
                <a:spcPts val="0"/>
              </a:spcBef>
              <a:buNone/>
              <a:defRPr b="1" sz="2100">
                <a:solidFill>
                  <a:srgbClr val="7396D4"/>
                </a:solidFill>
                <a:latin typeface="Helvetica Neue"/>
                <a:ea typeface="Helvetica Neue"/>
                <a:cs typeface="Helvetica Neue"/>
                <a:sym typeface="Helvetica Neue"/>
              </a:defRPr>
            </a:lvl8pPr>
            <a:lvl9pPr indent="0" lvl="8" marL="0" marR="0" rtl="0" algn="r">
              <a:spcBef>
                <a:spcPts val="0"/>
              </a:spcBef>
              <a:buNone/>
              <a:defRPr b="1" sz="2100">
                <a:solidFill>
                  <a:srgbClr val="7396D4"/>
                </a:solidFill>
                <a:latin typeface="Helvetica Neue"/>
                <a:ea typeface="Helvetica Neue"/>
                <a:cs typeface="Helvetica Neue"/>
                <a:sym typeface="Helvetica Neue"/>
              </a:defRPr>
            </a:lvl9p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Alternate III 1">
  <p:cSld name="BLANK_1_1_2">
    <p:bg>
      <p:bgPr>
        <a:blipFill>
          <a:blip r:embed="rId2">
            <a:alphaModFix/>
          </a:blip>
          <a:stretch>
            <a:fillRect/>
          </a:stretch>
        </a:blipFill>
      </p:bgPr>
    </p:bg>
    <p:spTree>
      <p:nvGrpSpPr>
        <p:cNvPr id="141" name="Shape 141"/>
        <p:cNvGrpSpPr/>
        <p:nvPr/>
      </p:nvGrpSpPr>
      <p:grpSpPr>
        <a:xfrm>
          <a:off x="0" y="0"/>
          <a:ext cx="0" cy="0"/>
          <a:chOff x="0" y="0"/>
          <a:chExt cx="0" cy="0"/>
        </a:xfrm>
      </p:grpSpPr>
      <p:sp>
        <p:nvSpPr>
          <p:cNvPr id="142" name="Google Shape;142;p26"/>
          <p:cNvSpPr txBox="1"/>
          <p:nvPr>
            <p:ph idx="1" type="body"/>
          </p:nvPr>
        </p:nvSpPr>
        <p:spPr>
          <a:xfrm>
            <a:off x="3627150" y="2145196"/>
            <a:ext cx="5111700" cy="2750100"/>
          </a:xfrm>
          <a:prstGeom prst="rect">
            <a:avLst/>
          </a:prstGeom>
          <a:noFill/>
          <a:ln>
            <a:noFill/>
          </a:ln>
        </p:spPr>
        <p:txBody>
          <a:bodyPr anchorCtr="0" anchor="t" bIns="91425" lIns="91425" spcFirstLastPara="1" rIns="91425" wrap="square" tIns="91425">
            <a:noAutofit/>
          </a:bodyPr>
          <a:lstStyle>
            <a:lvl1pPr indent="-342900" lvl="0" marL="457200" rtl="0">
              <a:spcBef>
                <a:spcPts val="0"/>
              </a:spcBef>
              <a:spcAft>
                <a:spcPts val="0"/>
              </a:spcAft>
              <a:buClr>
                <a:srgbClr val="3D3D3B"/>
              </a:buClr>
              <a:buSzPts val="1800"/>
              <a:buFont typeface="Roboto"/>
              <a:buChar char="●"/>
              <a:defRPr>
                <a:solidFill>
                  <a:srgbClr val="3D3D3B"/>
                </a:solidFill>
                <a:latin typeface="Roboto"/>
                <a:ea typeface="Roboto"/>
                <a:cs typeface="Roboto"/>
                <a:sym typeface="Roboto"/>
              </a:defRPr>
            </a:lvl1pPr>
            <a:lvl2pPr indent="-317500" lvl="1" marL="9144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2pPr>
            <a:lvl3pPr indent="-317500" lvl="2" marL="13716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3pPr>
            <a:lvl4pPr indent="-317500" lvl="3" marL="18288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4pPr>
            <a:lvl5pPr indent="-317500" lvl="4" marL="22860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5pPr>
            <a:lvl6pPr indent="-317500" lvl="5" marL="27432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6pPr>
            <a:lvl7pPr indent="-317500" lvl="6" marL="32004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7pPr>
            <a:lvl8pPr indent="-317500" lvl="7" marL="3657600" rtl="0">
              <a:spcBef>
                <a:spcPts val="1600"/>
              </a:spcBef>
              <a:spcAft>
                <a:spcPts val="0"/>
              </a:spcAft>
              <a:buClr>
                <a:srgbClr val="3D3D3B"/>
              </a:buClr>
              <a:buSzPts val="1400"/>
              <a:buFont typeface="Roboto"/>
              <a:buChar char="○"/>
              <a:defRPr>
                <a:solidFill>
                  <a:srgbClr val="3D3D3B"/>
                </a:solidFill>
                <a:latin typeface="Roboto"/>
                <a:ea typeface="Roboto"/>
                <a:cs typeface="Roboto"/>
                <a:sym typeface="Roboto"/>
              </a:defRPr>
            </a:lvl8pPr>
            <a:lvl9pPr indent="-317500" lvl="8" marL="4114800" rtl="0">
              <a:spcBef>
                <a:spcPts val="1600"/>
              </a:spcBef>
              <a:spcAft>
                <a:spcPts val="1600"/>
              </a:spcAft>
              <a:buClr>
                <a:srgbClr val="3D3D3B"/>
              </a:buClr>
              <a:buSzPts val="1400"/>
              <a:buFont typeface="Roboto"/>
              <a:buChar char="■"/>
              <a:defRPr>
                <a:solidFill>
                  <a:srgbClr val="3D3D3B"/>
                </a:solidFill>
                <a:latin typeface="Roboto"/>
                <a:ea typeface="Roboto"/>
                <a:cs typeface="Roboto"/>
                <a:sym typeface="Roboto"/>
              </a:defRPr>
            </a:lvl9pPr>
          </a:lstStyle>
          <a:p/>
        </p:txBody>
      </p:sp>
      <p:sp>
        <p:nvSpPr>
          <p:cNvPr id="143" name="Google Shape;143;p26"/>
          <p:cNvSpPr txBox="1"/>
          <p:nvPr>
            <p:ph idx="2" type="body"/>
          </p:nvPr>
        </p:nvSpPr>
        <p:spPr>
          <a:xfrm>
            <a:off x="236550" y="2145200"/>
            <a:ext cx="3885300" cy="3518400"/>
          </a:xfrm>
          <a:prstGeom prst="rect">
            <a:avLst/>
          </a:prstGeom>
          <a:noFill/>
          <a:ln>
            <a:noFill/>
          </a:ln>
        </p:spPr>
        <p:txBody>
          <a:bodyPr anchorCtr="0" anchor="t" bIns="91425" lIns="91425" spcFirstLastPara="1" rIns="91425" wrap="square" tIns="91425">
            <a:noAutofit/>
          </a:bodyPr>
          <a:lstStyle>
            <a:lvl1pPr indent="-228600" lvl="0" marL="457200" rtl="0">
              <a:spcBef>
                <a:spcPts val="0"/>
              </a:spcBef>
              <a:spcAft>
                <a:spcPts val="0"/>
              </a:spcAft>
              <a:buClr>
                <a:srgbClr val="3D3D3B"/>
              </a:buClr>
              <a:buSzPts val="1800"/>
              <a:buFont typeface="Roboto"/>
              <a:buNone/>
              <a:defRPr>
                <a:solidFill>
                  <a:srgbClr val="3D3D3B"/>
                </a:solidFill>
                <a:latin typeface="Roboto"/>
                <a:ea typeface="Roboto"/>
                <a:cs typeface="Roboto"/>
                <a:sym typeface="Roboto"/>
              </a:defRPr>
            </a:lvl1pPr>
            <a:lvl2pPr indent="-228600" lvl="1" marL="9144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2pPr>
            <a:lvl3pPr indent="-228600" lvl="2" marL="13716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3pPr>
            <a:lvl4pPr indent="-228600" lvl="3" marL="18288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4pPr>
            <a:lvl5pPr indent="-228600" lvl="4" marL="22860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5pPr>
            <a:lvl6pPr indent="-228600" lvl="5" marL="27432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6pPr>
            <a:lvl7pPr indent="-228600" lvl="6" marL="32004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7pPr>
            <a:lvl8pPr indent="-228600" lvl="7" marL="3657600" rtl="0">
              <a:spcBef>
                <a:spcPts val="1600"/>
              </a:spcBef>
              <a:spcAft>
                <a:spcPts val="0"/>
              </a:spcAft>
              <a:buClr>
                <a:srgbClr val="3D3D3B"/>
              </a:buClr>
              <a:buSzPts val="1400"/>
              <a:buFont typeface="Roboto"/>
              <a:buNone/>
              <a:defRPr>
                <a:solidFill>
                  <a:srgbClr val="3D3D3B"/>
                </a:solidFill>
                <a:latin typeface="Roboto"/>
                <a:ea typeface="Roboto"/>
                <a:cs typeface="Roboto"/>
                <a:sym typeface="Roboto"/>
              </a:defRPr>
            </a:lvl8pPr>
            <a:lvl9pPr indent="-228600" lvl="8" marL="4114800" rtl="0">
              <a:spcBef>
                <a:spcPts val="1600"/>
              </a:spcBef>
              <a:spcAft>
                <a:spcPts val="1600"/>
              </a:spcAft>
              <a:buClr>
                <a:srgbClr val="3D3D3B"/>
              </a:buClr>
              <a:buSzPts val="1400"/>
              <a:buFont typeface="Roboto"/>
              <a:buNone/>
              <a:defRPr>
                <a:solidFill>
                  <a:srgbClr val="3D3D3B"/>
                </a:solidFill>
                <a:latin typeface="Roboto"/>
                <a:ea typeface="Roboto"/>
                <a:cs typeface="Roboto"/>
                <a:sym typeface="Roboto"/>
              </a:defRPr>
            </a:lvl9pPr>
          </a:lstStyle>
          <a:p/>
        </p:txBody>
      </p:sp>
      <p:sp>
        <p:nvSpPr>
          <p:cNvPr id="144" name="Google Shape;144;p26"/>
          <p:cNvSpPr txBox="1"/>
          <p:nvPr>
            <p:ph type="title"/>
          </p:nvPr>
        </p:nvSpPr>
        <p:spPr>
          <a:xfrm>
            <a:off x="649050" y="150950"/>
            <a:ext cx="6981600" cy="909000"/>
          </a:xfrm>
          <a:prstGeom prst="rect">
            <a:avLst/>
          </a:prstGeom>
        </p:spPr>
        <p:txBody>
          <a:bodyPr anchorCtr="0" anchor="t" bIns="91425" lIns="91425" spcFirstLastPara="1" rIns="91425" wrap="square" tIns="91425">
            <a:noAutofit/>
          </a:bodyPr>
          <a:lstStyle>
            <a:lvl1pPr lvl="0" rtl="0">
              <a:spcBef>
                <a:spcPts val="0"/>
              </a:spcBef>
              <a:spcAft>
                <a:spcPts val="0"/>
              </a:spcAft>
              <a:buNone/>
              <a:defRPr sz="3000">
                <a:solidFill>
                  <a:srgbClr val="3D3D3B"/>
                </a:solidFill>
                <a:latin typeface="Roboto Condensed"/>
                <a:ea typeface="Roboto Condensed"/>
                <a:cs typeface="Roboto Condensed"/>
                <a:sym typeface="Roboto Condensed"/>
              </a:defRPr>
            </a:lvl1pPr>
            <a:lvl2pPr lvl="1" rtl="0">
              <a:spcBef>
                <a:spcPts val="0"/>
              </a:spcBef>
              <a:spcAft>
                <a:spcPts val="0"/>
              </a:spcAft>
              <a:buNone/>
              <a:defRPr>
                <a:solidFill>
                  <a:srgbClr val="3D3D3B"/>
                </a:solidFill>
              </a:defRPr>
            </a:lvl2pPr>
            <a:lvl3pPr lvl="2" rtl="0">
              <a:spcBef>
                <a:spcPts val="0"/>
              </a:spcBef>
              <a:spcAft>
                <a:spcPts val="0"/>
              </a:spcAft>
              <a:buNone/>
              <a:defRPr>
                <a:solidFill>
                  <a:srgbClr val="3D3D3B"/>
                </a:solidFill>
              </a:defRPr>
            </a:lvl3pPr>
            <a:lvl4pPr lvl="3" rtl="0">
              <a:spcBef>
                <a:spcPts val="0"/>
              </a:spcBef>
              <a:spcAft>
                <a:spcPts val="0"/>
              </a:spcAft>
              <a:buNone/>
              <a:defRPr>
                <a:solidFill>
                  <a:srgbClr val="3D3D3B"/>
                </a:solidFill>
              </a:defRPr>
            </a:lvl4pPr>
            <a:lvl5pPr lvl="4" rtl="0">
              <a:spcBef>
                <a:spcPts val="0"/>
              </a:spcBef>
              <a:spcAft>
                <a:spcPts val="0"/>
              </a:spcAft>
              <a:buNone/>
              <a:defRPr>
                <a:solidFill>
                  <a:srgbClr val="3D3D3B"/>
                </a:solidFill>
              </a:defRPr>
            </a:lvl5pPr>
            <a:lvl6pPr lvl="5" rtl="0">
              <a:spcBef>
                <a:spcPts val="0"/>
              </a:spcBef>
              <a:spcAft>
                <a:spcPts val="0"/>
              </a:spcAft>
              <a:buNone/>
              <a:defRPr>
                <a:solidFill>
                  <a:srgbClr val="3D3D3B"/>
                </a:solidFill>
              </a:defRPr>
            </a:lvl6pPr>
            <a:lvl7pPr lvl="6" rtl="0">
              <a:spcBef>
                <a:spcPts val="0"/>
              </a:spcBef>
              <a:spcAft>
                <a:spcPts val="0"/>
              </a:spcAft>
              <a:buNone/>
              <a:defRPr>
                <a:solidFill>
                  <a:srgbClr val="3D3D3B"/>
                </a:solidFill>
              </a:defRPr>
            </a:lvl7pPr>
            <a:lvl8pPr lvl="7" rtl="0">
              <a:spcBef>
                <a:spcPts val="0"/>
              </a:spcBef>
              <a:spcAft>
                <a:spcPts val="0"/>
              </a:spcAft>
              <a:buNone/>
              <a:defRPr>
                <a:solidFill>
                  <a:srgbClr val="3D3D3B"/>
                </a:solidFill>
              </a:defRPr>
            </a:lvl8pPr>
            <a:lvl9pPr lvl="8" rtl="0">
              <a:spcBef>
                <a:spcPts val="0"/>
              </a:spcBef>
              <a:spcAft>
                <a:spcPts val="0"/>
              </a:spcAft>
              <a:buNone/>
              <a:defRPr>
                <a:solidFill>
                  <a:srgbClr val="3D3D3B"/>
                </a:solidFill>
              </a:defRPr>
            </a:lvl9pPr>
          </a:lstStyle>
          <a:p/>
        </p:txBody>
      </p:sp>
      <p:sp>
        <p:nvSpPr>
          <p:cNvPr id="145" name="Google Shape;145;p26"/>
          <p:cNvSpPr txBox="1"/>
          <p:nvPr>
            <p:ph idx="3" type="subTitle"/>
          </p:nvPr>
        </p:nvSpPr>
        <p:spPr>
          <a:xfrm>
            <a:off x="649050" y="1412075"/>
            <a:ext cx="2563800" cy="381000"/>
          </a:xfrm>
          <a:prstGeom prst="rect">
            <a:avLst/>
          </a:prstGeom>
          <a:ln>
            <a:noFill/>
          </a:ln>
        </p:spPr>
        <p:txBody>
          <a:bodyPr anchorCtr="0" anchor="t" bIns="91425" lIns="91425" spcFirstLastPara="1" rIns="91425" wrap="square" tIns="91425">
            <a:noAutofit/>
          </a:bodyPr>
          <a:lstStyle>
            <a:lvl1pPr lvl="0" rtl="0">
              <a:spcBef>
                <a:spcPts val="0"/>
              </a:spcBef>
              <a:spcAft>
                <a:spcPts val="0"/>
              </a:spcAft>
              <a:buNone/>
              <a:defRPr sz="2100">
                <a:solidFill>
                  <a:srgbClr val="3D3D3B"/>
                </a:solidFill>
                <a:latin typeface="Roboto Condensed"/>
                <a:ea typeface="Roboto Condensed"/>
                <a:cs typeface="Roboto Condensed"/>
                <a:sym typeface="Roboto Condensed"/>
              </a:defRPr>
            </a:lvl1pPr>
            <a:lvl2pPr lvl="1" rtl="0">
              <a:spcBef>
                <a:spcPts val="1600"/>
              </a:spcBef>
              <a:spcAft>
                <a:spcPts val="0"/>
              </a:spcAft>
              <a:buNone/>
              <a:defRPr sz="2100">
                <a:solidFill>
                  <a:srgbClr val="3D3D3B"/>
                </a:solidFill>
                <a:latin typeface="Roboto Condensed"/>
                <a:ea typeface="Roboto Condensed"/>
                <a:cs typeface="Roboto Condensed"/>
                <a:sym typeface="Roboto Condensed"/>
              </a:defRPr>
            </a:lvl2pPr>
            <a:lvl3pPr lvl="2" rtl="0">
              <a:spcBef>
                <a:spcPts val="1600"/>
              </a:spcBef>
              <a:spcAft>
                <a:spcPts val="0"/>
              </a:spcAft>
              <a:buNone/>
              <a:defRPr sz="2100">
                <a:solidFill>
                  <a:srgbClr val="3D3D3B"/>
                </a:solidFill>
                <a:latin typeface="Roboto Condensed"/>
                <a:ea typeface="Roboto Condensed"/>
                <a:cs typeface="Roboto Condensed"/>
                <a:sym typeface="Roboto Condensed"/>
              </a:defRPr>
            </a:lvl3pPr>
            <a:lvl4pPr lvl="3" rtl="0">
              <a:spcBef>
                <a:spcPts val="1600"/>
              </a:spcBef>
              <a:spcAft>
                <a:spcPts val="0"/>
              </a:spcAft>
              <a:buNone/>
              <a:defRPr sz="2100">
                <a:solidFill>
                  <a:srgbClr val="3D3D3B"/>
                </a:solidFill>
                <a:latin typeface="Roboto Condensed"/>
                <a:ea typeface="Roboto Condensed"/>
                <a:cs typeface="Roboto Condensed"/>
                <a:sym typeface="Roboto Condensed"/>
              </a:defRPr>
            </a:lvl4pPr>
            <a:lvl5pPr lvl="4" rtl="0">
              <a:spcBef>
                <a:spcPts val="1600"/>
              </a:spcBef>
              <a:spcAft>
                <a:spcPts val="0"/>
              </a:spcAft>
              <a:buNone/>
              <a:defRPr sz="2100">
                <a:solidFill>
                  <a:srgbClr val="3D3D3B"/>
                </a:solidFill>
                <a:latin typeface="Roboto Condensed"/>
                <a:ea typeface="Roboto Condensed"/>
                <a:cs typeface="Roboto Condensed"/>
                <a:sym typeface="Roboto Condensed"/>
              </a:defRPr>
            </a:lvl5pPr>
            <a:lvl6pPr lvl="5" rtl="0">
              <a:spcBef>
                <a:spcPts val="1600"/>
              </a:spcBef>
              <a:spcAft>
                <a:spcPts val="0"/>
              </a:spcAft>
              <a:buNone/>
              <a:defRPr sz="2100">
                <a:solidFill>
                  <a:srgbClr val="3D3D3B"/>
                </a:solidFill>
                <a:latin typeface="Roboto Condensed"/>
                <a:ea typeface="Roboto Condensed"/>
                <a:cs typeface="Roboto Condensed"/>
                <a:sym typeface="Roboto Condensed"/>
              </a:defRPr>
            </a:lvl6pPr>
            <a:lvl7pPr lvl="6" rtl="0">
              <a:spcBef>
                <a:spcPts val="1600"/>
              </a:spcBef>
              <a:spcAft>
                <a:spcPts val="0"/>
              </a:spcAft>
              <a:buNone/>
              <a:defRPr sz="2100">
                <a:solidFill>
                  <a:srgbClr val="3D3D3B"/>
                </a:solidFill>
                <a:latin typeface="Roboto Condensed"/>
                <a:ea typeface="Roboto Condensed"/>
                <a:cs typeface="Roboto Condensed"/>
                <a:sym typeface="Roboto Condensed"/>
              </a:defRPr>
            </a:lvl7pPr>
            <a:lvl8pPr lvl="7" rtl="0">
              <a:spcBef>
                <a:spcPts val="1600"/>
              </a:spcBef>
              <a:spcAft>
                <a:spcPts val="0"/>
              </a:spcAft>
              <a:buNone/>
              <a:defRPr sz="2100">
                <a:solidFill>
                  <a:srgbClr val="3D3D3B"/>
                </a:solidFill>
                <a:latin typeface="Roboto Condensed"/>
                <a:ea typeface="Roboto Condensed"/>
                <a:cs typeface="Roboto Condensed"/>
                <a:sym typeface="Roboto Condensed"/>
              </a:defRPr>
            </a:lvl8pPr>
            <a:lvl9pPr lvl="8" rtl="0">
              <a:spcBef>
                <a:spcPts val="1600"/>
              </a:spcBef>
              <a:spcAft>
                <a:spcPts val="1600"/>
              </a:spcAft>
              <a:buNone/>
              <a:defRPr sz="2100">
                <a:solidFill>
                  <a:srgbClr val="3D3D3B"/>
                </a:solidFill>
                <a:latin typeface="Roboto Condensed"/>
                <a:ea typeface="Roboto Condensed"/>
                <a:cs typeface="Roboto Condensed"/>
                <a:sym typeface="Roboto Condensed"/>
              </a:defRPr>
            </a:lvl9pPr>
          </a:lstStyle>
          <a:p/>
        </p:txBody>
      </p:sp>
      <p:sp>
        <p:nvSpPr>
          <p:cNvPr id="146" name="Google Shape;146;p26"/>
          <p:cNvSpPr txBox="1"/>
          <p:nvPr>
            <p:ph idx="4" type="subTitle"/>
          </p:nvPr>
        </p:nvSpPr>
        <p:spPr>
          <a:xfrm>
            <a:off x="3899475" y="1368913"/>
            <a:ext cx="2563800" cy="381000"/>
          </a:xfrm>
          <a:prstGeom prst="rect">
            <a:avLst/>
          </a:prstGeom>
          <a:ln>
            <a:noFill/>
          </a:ln>
        </p:spPr>
        <p:txBody>
          <a:bodyPr anchorCtr="0" anchor="t" bIns="91425" lIns="91425" spcFirstLastPara="1" rIns="91425" wrap="square" tIns="91425">
            <a:noAutofit/>
          </a:bodyPr>
          <a:lstStyle>
            <a:lvl1pPr lvl="0" rtl="0">
              <a:spcBef>
                <a:spcPts val="0"/>
              </a:spcBef>
              <a:spcAft>
                <a:spcPts val="0"/>
              </a:spcAft>
              <a:buNone/>
              <a:defRPr sz="2100">
                <a:solidFill>
                  <a:srgbClr val="3D3D3B"/>
                </a:solidFill>
                <a:latin typeface="Roboto Condensed"/>
                <a:ea typeface="Roboto Condensed"/>
                <a:cs typeface="Roboto Condensed"/>
                <a:sym typeface="Roboto Condensed"/>
              </a:defRPr>
            </a:lvl1pPr>
            <a:lvl2pPr lvl="1" rtl="0">
              <a:spcBef>
                <a:spcPts val="1600"/>
              </a:spcBef>
              <a:spcAft>
                <a:spcPts val="0"/>
              </a:spcAft>
              <a:buNone/>
              <a:defRPr sz="2100">
                <a:solidFill>
                  <a:srgbClr val="3D3D3B"/>
                </a:solidFill>
                <a:latin typeface="Roboto Condensed"/>
                <a:ea typeface="Roboto Condensed"/>
                <a:cs typeface="Roboto Condensed"/>
                <a:sym typeface="Roboto Condensed"/>
              </a:defRPr>
            </a:lvl2pPr>
            <a:lvl3pPr lvl="2" rtl="0">
              <a:spcBef>
                <a:spcPts val="1600"/>
              </a:spcBef>
              <a:spcAft>
                <a:spcPts val="0"/>
              </a:spcAft>
              <a:buNone/>
              <a:defRPr sz="2100">
                <a:solidFill>
                  <a:srgbClr val="3D3D3B"/>
                </a:solidFill>
                <a:latin typeface="Roboto Condensed"/>
                <a:ea typeface="Roboto Condensed"/>
                <a:cs typeface="Roboto Condensed"/>
                <a:sym typeface="Roboto Condensed"/>
              </a:defRPr>
            </a:lvl3pPr>
            <a:lvl4pPr lvl="3" rtl="0">
              <a:spcBef>
                <a:spcPts val="1600"/>
              </a:spcBef>
              <a:spcAft>
                <a:spcPts val="0"/>
              </a:spcAft>
              <a:buNone/>
              <a:defRPr sz="2100">
                <a:solidFill>
                  <a:srgbClr val="3D3D3B"/>
                </a:solidFill>
                <a:latin typeface="Roboto Condensed"/>
                <a:ea typeface="Roboto Condensed"/>
                <a:cs typeface="Roboto Condensed"/>
                <a:sym typeface="Roboto Condensed"/>
              </a:defRPr>
            </a:lvl4pPr>
            <a:lvl5pPr lvl="4" rtl="0">
              <a:spcBef>
                <a:spcPts val="1600"/>
              </a:spcBef>
              <a:spcAft>
                <a:spcPts val="0"/>
              </a:spcAft>
              <a:buNone/>
              <a:defRPr sz="2100">
                <a:solidFill>
                  <a:srgbClr val="3D3D3B"/>
                </a:solidFill>
                <a:latin typeface="Roboto Condensed"/>
                <a:ea typeface="Roboto Condensed"/>
                <a:cs typeface="Roboto Condensed"/>
                <a:sym typeface="Roboto Condensed"/>
              </a:defRPr>
            </a:lvl5pPr>
            <a:lvl6pPr lvl="5" rtl="0">
              <a:spcBef>
                <a:spcPts val="1600"/>
              </a:spcBef>
              <a:spcAft>
                <a:spcPts val="0"/>
              </a:spcAft>
              <a:buNone/>
              <a:defRPr sz="2100">
                <a:solidFill>
                  <a:srgbClr val="3D3D3B"/>
                </a:solidFill>
                <a:latin typeface="Roboto Condensed"/>
                <a:ea typeface="Roboto Condensed"/>
                <a:cs typeface="Roboto Condensed"/>
                <a:sym typeface="Roboto Condensed"/>
              </a:defRPr>
            </a:lvl6pPr>
            <a:lvl7pPr lvl="6" rtl="0">
              <a:spcBef>
                <a:spcPts val="1600"/>
              </a:spcBef>
              <a:spcAft>
                <a:spcPts val="0"/>
              </a:spcAft>
              <a:buNone/>
              <a:defRPr sz="2100">
                <a:solidFill>
                  <a:srgbClr val="3D3D3B"/>
                </a:solidFill>
                <a:latin typeface="Roboto Condensed"/>
                <a:ea typeface="Roboto Condensed"/>
                <a:cs typeface="Roboto Condensed"/>
                <a:sym typeface="Roboto Condensed"/>
              </a:defRPr>
            </a:lvl7pPr>
            <a:lvl8pPr lvl="7" rtl="0">
              <a:spcBef>
                <a:spcPts val="1600"/>
              </a:spcBef>
              <a:spcAft>
                <a:spcPts val="0"/>
              </a:spcAft>
              <a:buNone/>
              <a:defRPr sz="2100">
                <a:solidFill>
                  <a:srgbClr val="3D3D3B"/>
                </a:solidFill>
                <a:latin typeface="Roboto Condensed"/>
                <a:ea typeface="Roboto Condensed"/>
                <a:cs typeface="Roboto Condensed"/>
                <a:sym typeface="Roboto Condensed"/>
              </a:defRPr>
            </a:lvl8pPr>
            <a:lvl9pPr lvl="8" rtl="0">
              <a:spcBef>
                <a:spcPts val="1600"/>
              </a:spcBef>
              <a:spcAft>
                <a:spcPts val="1600"/>
              </a:spcAft>
              <a:buNone/>
              <a:defRPr sz="2100">
                <a:solidFill>
                  <a:srgbClr val="3D3D3B"/>
                </a:solidFill>
                <a:latin typeface="Roboto Condensed"/>
                <a:ea typeface="Roboto Condensed"/>
                <a:cs typeface="Roboto Condensed"/>
                <a:sym typeface="Roboto Condensed"/>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inal Slide">
  <p:cSld name="CUSTOM_3">
    <p:spTree>
      <p:nvGrpSpPr>
        <p:cNvPr id="147" name="Shape 147"/>
        <p:cNvGrpSpPr/>
        <p:nvPr/>
      </p:nvGrpSpPr>
      <p:grpSpPr>
        <a:xfrm>
          <a:off x="0" y="0"/>
          <a:ext cx="0" cy="0"/>
          <a:chOff x="0" y="0"/>
          <a:chExt cx="0" cy="0"/>
        </a:xfrm>
      </p:grpSpPr>
      <p:sp>
        <p:nvSpPr>
          <p:cNvPr id="148" name="Google Shape;148;p27"/>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a:spcBef>
                <a:spcPts val="0"/>
              </a:spcBef>
              <a:spcAft>
                <a:spcPts val="0"/>
              </a:spcAft>
              <a:buNone/>
              <a:defRPr/>
            </a:lvl1pPr>
            <a:lvl2pPr lvl="1">
              <a:spcBef>
                <a:spcPts val="0"/>
              </a:spcBef>
              <a:spcAft>
                <a:spcPts val="0"/>
              </a:spcAft>
              <a:buNone/>
              <a:defRPr/>
            </a:lvl2pPr>
            <a:lvl3pPr lvl="2">
              <a:spcBef>
                <a:spcPts val="0"/>
              </a:spcBef>
              <a:spcAft>
                <a:spcPts val="0"/>
              </a:spcAft>
              <a:buNone/>
              <a:defRPr/>
            </a:lvl3pPr>
            <a:lvl4pPr lvl="3">
              <a:spcBef>
                <a:spcPts val="0"/>
              </a:spcBef>
              <a:spcAft>
                <a:spcPts val="0"/>
              </a:spcAft>
              <a:buNone/>
              <a:defRPr/>
            </a:lvl4pPr>
            <a:lvl5pPr lvl="4">
              <a:spcBef>
                <a:spcPts val="0"/>
              </a:spcBef>
              <a:spcAft>
                <a:spcPts val="0"/>
              </a:spcAft>
              <a:buNone/>
              <a:defRPr/>
            </a:lvl5pPr>
            <a:lvl6pPr lvl="5">
              <a:spcBef>
                <a:spcPts val="0"/>
              </a:spcBef>
              <a:spcAft>
                <a:spcPts val="0"/>
              </a:spcAft>
              <a:buNone/>
              <a:defRPr/>
            </a:lvl6pPr>
            <a:lvl7pPr lvl="6">
              <a:spcBef>
                <a:spcPts val="0"/>
              </a:spcBef>
              <a:spcAft>
                <a:spcPts val="0"/>
              </a:spcAft>
              <a:buNone/>
              <a:defRPr/>
            </a:lvl7pPr>
            <a:lvl8pPr lvl="7">
              <a:spcBef>
                <a:spcPts val="0"/>
              </a:spcBef>
              <a:spcAft>
                <a:spcPts val="0"/>
              </a:spcAft>
              <a:buNone/>
              <a:defRPr/>
            </a:lvl8pPr>
            <a:lvl9pPr lvl="8">
              <a:spcBef>
                <a:spcPts val="0"/>
              </a:spcBef>
              <a:spcAft>
                <a:spcPts val="0"/>
              </a:spcAft>
              <a:buNone/>
              <a:defRPr/>
            </a:lvl9pPr>
          </a:lstStyle>
          <a:p/>
        </p:txBody>
      </p:sp>
      <p:sp>
        <p:nvSpPr>
          <p:cNvPr id="149" name="Google Shape;149;p27"/>
          <p:cNvSpPr/>
          <p:nvPr/>
        </p:nvSpPr>
        <p:spPr>
          <a:xfrm>
            <a:off x="4378500" y="2391600"/>
            <a:ext cx="267900" cy="273000"/>
          </a:xfrm>
          <a:prstGeom prst="ellipse">
            <a:avLst/>
          </a:prstGeom>
          <a:solidFill>
            <a:srgbClr val="43434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OBJECT_2">
    <p:spTree>
      <p:nvGrpSpPr>
        <p:cNvPr id="150" name="Shape 150"/>
        <p:cNvGrpSpPr/>
        <p:nvPr/>
      </p:nvGrpSpPr>
      <p:grpSpPr>
        <a:xfrm>
          <a:off x="0" y="0"/>
          <a:ext cx="0" cy="0"/>
          <a:chOff x="0" y="0"/>
          <a:chExt cx="0" cy="0"/>
        </a:xfrm>
      </p:grpSpPr>
      <p:sp>
        <p:nvSpPr>
          <p:cNvPr id="151" name="Google Shape;151;p28"/>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2000"/>
              <a:buNone/>
              <a:defRPr sz="4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2" name="Google Shape;152;p28"/>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342900" lvl="0" marL="457200" rtl="0">
              <a:spcBef>
                <a:spcPts val="0"/>
              </a:spcBef>
              <a:spcAft>
                <a:spcPts val="0"/>
              </a:spcAft>
              <a:buSzPts val="1800"/>
              <a:buChar char="●"/>
              <a:defRPr sz="2800"/>
            </a:lvl1pPr>
            <a:lvl2pPr indent="-317500" lvl="1" marL="914400" rtl="0">
              <a:spcBef>
                <a:spcPts val="1600"/>
              </a:spcBef>
              <a:spcAft>
                <a:spcPts val="0"/>
              </a:spcAft>
              <a:buSzPts val="1400"/>
              <a:buChar char="○"/>
              <a:defRPr sz="2400"/>
            </a:lvl2pPr>
            <a:lvl3pPr indent="-317500" lvl="2" marL="1371600" rtl="0">
              <a:spcBef>
                <a:spcPts val="1600"/>
              </a:spcBef>
              <a:spcAft>
                <a:spcPts val="0"/>
              </a:spcAft>
              <a:buSzPts val="1400"/>
              <a:buChar char="■"/>
              <a:defRPr b="0" i="0" sz="1800">
                <a:solidFill>
                  <a:schemeClr val="dk1"/>
                </a:solidFill>
                <a:latin typeface="Helvetica Neue"/>
                <a:ea typeface="Helvetica Neue"/>
                <a:cs typeface="Helvetica Neue"/>
                <a:sym typeface="Helvetica Neue"/>
              </a:defRPr>
            </a:lvl3pPr>
            <a:lvl4pPr indent="-317500" lvl="3" marL="1828800" rtl="0">
              <a:spcBef>
                <a:spcPts val="1600"/>
              </a:spcBef>
              <a:spcAft>
                <a:spcPts val="0"/>
              </a:spcAft>
              <a:buSzPts val="1400"/>
              <a:buChar char="●"/>
              <a:defRPr b="0" i="0" sz="1600">
                <a:solidFill>
                  <a:schemeClr val="dk1"/>
                </a:solidFill>
                <a:latin typeface="Helvetica Neue"/>
                <a:ea typeface="Helvetica Neue"/>
                <a:cs typeface="Helvetica Neue"/>
                <a:sym typeface="Helvetica Neue"/>
              </a:defRPr>
            </a:lvl4pPr>
            <a:lvl5pPr indent="-317500" lvl="4" marL="2286000" rtl="0">
              <a:spcBef>
                <a:spcPts val="1600"/>
              </a:spcBef>
              <a:spcAft>
                <a:spcPts val="0"/>
              </a:spcAft>
              <a:buSzPts val="1400"/>
              <a:buChar char="○"/>
              <a:defRPr b="0" i="0" sz="1400">
                <a:solidFill>
                  <a:schemeClr val="dk1"/>
                </a:solidFill>
                <a:latin typeface="Helvetica Neue"/>
                <a:ea typeface="Helvetica Neue"/>
                <a:cs typeface="Helvetica Neue"/>
                <a:sym typeface="Helvetica Neue"/>
              </a:defRPr>
            </a:lvl5pPr>
            <a:lvl6pPr indent="-317500" lvl="5" marL="2743200" rtl="0">
              <a:spcBef>
                <a:spcPts val="1600"/>
              </a:spcBef>
              <a:spcAft>
                <a:spcPts val="0"/>
              </a:spcAft>
              <a:buSzPts val="1400"/>
              <a:buChar char="■"/>
              <a:defRPr sz="2000">
                <a:solidFill>
                  <a:schemeClr val="dk1"/>
                </a:solidFill>
                <a:latin typeface="Arial"/>
                <a:ea typeface="Arial"/>
                <a:cs typeface="Arial"/>
                <a:sym typeface="Arial"/>
              </a:defRPr>
            </a:lvl6pPr>
            <a:lvl7pPr indent="-317500" lvl="6" marL="3200400" rtl="0">
              <a:spcBef>
                <a:spcPts val="1600"/>
              </a:spcBef>
              <a:spcAft>
                <a:spcPts val="0"/>
              </a:spcAft>
              <a:buSzPts val="1400"/>
              <a:buChar char="●"/>
              <a:defRPr sz="2000">
                <a:solidFill>
                  <a:schemeClr val="dk1"/>
                </a:solidFill>
                <a:latin typeface="Arial"/>
                <a:ea typeface="Arial"/>
                <a:cs typeface="Arial"/>
                <a:sym typeface="Arial"/>
              </a:defRPr>
            </a:lvl7pPr>
            <a:lvl8pPr indent="-317500" lvl="7" marL="3657600" rtl="0">
              <a:spcBef>
                <a:spcPts val="1600"/>
              </a:spcBef>
              <a:spcAft>
                <a:spcPts val="0"/>
              </a:spcAft>
              <a:buSzPts val="1400"/>
              <a:buChar char="○"/>
              <a:defRPr sz="2000">
                <a:solidFill>
                  <a:schemeClr val="dk1"/>
                </a:solidFill>
                <a:latin typeface="Arial"/>
                <a:ea typeface="Arial"/>
                <a:cs typeface="Arial"/>
                <a:sym typeface="Arial"/>
              </a:defRPr>
            </a:lvl8pPr>
            <a:lvl9pPr indent="-317500" lvl="8" marL="4114800" rtl="0">
              <a:spcBef>
                <a:spcPts val="1600"/>
              </a:spcBef>
              <a:spcAft>
                <a:spcPts val="1600"/>
              </a:spcAft>
              <a:buSzPts val="1400"/>
              <a:buChar char="■"/>
              <a:defRPr sz="2000">
                <a:solidFill>
                  <a:schemeClr val="dk1"/>
                </a:solidFill>
                <a:latin typeface="Arial"/>
                <a:ea typeface="Arial"/>
                <a:cs typeface="Arial"/>
                <a:sym typeface="Arial"/>
              </a:defRPr>
            </a:lvl9pPr>
          </a:lstStyle>
          <a:p/>
        </p:txBody>
      </p:sp>
      <p:sp>
        <p:nvSpPr>
          <p:cNvPr id="153" name="Google Shape;153;p28"/>
          <p:cNvSpPr txBox="1"/>
          <p:nvPr>
            <p:ph idx="12" type="sldNum"/>
          </p:nvPr>
        </p:nvSpPr>
        <p:spPr>
          <a:xfrm>
            <a:off x="457200" y="4767264"/>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_HEADER_2">
    <p:bg>
      <p:bgPr>
        <a:blipFill rotWithShape="1">
          <a:blip r:embed="rId2">
            <a:alphaModFix/>
          </a:blip>
          <a:stretch>
            <a:fillRect b="0" l="0" r="0" t="0"/>
          </a:stretch>
        </a:blipFill>
      </p:bgPr>
    </p:bg>
    <p:spTree>
      <p:nvGrpSpPr>
        <p:cNvPr id="154" name="Shape 154"/>
        <p:cNvGrpSpPr/>
        <p:nvPr/>
      </p:nvGrpSpPr>
      <p:grpSpPr>
        <a:xfrm>
          <a:off x="0" y="0"/>
          <a:ext cx="0" cy="0"/>
          <a:chOff x="0" y="0"/>
          <a:chExt cx="0" cy="0"/>
        </a:xfrm>
      </p:grpSpPr>
      <p:sp>
        <p:nvSpPr>
          <p:cNvPr id="155" name="Google Shape;155;p29"/>
          <p:cNvSpPr txBox="1"/>
          <p:nvPr>
            <p:ph type="title"/>
          </p:nvPr>
        </p:nvSpPr>
        <p:spPr>
          <a:xfrm>
            <a:off x="427672" y="1649096"/>
            <a:ext cx="8259000" cy="789300"/>
          </a:xfrm>
          <a:prstGeom prst="rect">
            <a:avLst/>
          </a:prstGeom>
          <a:noFill/>
          <a:ln>
            <a:noFill/>
          </a:ln>
        </p:spPr>
        <p:txBody>
          <a:bodyPr anchorCtr="0" anchor="b" bIns="91425" lIns="91425" spcFirstLastPara="1" rIns="91425" wrap="square" tIns="91425">
            <a:noAutofit/>
          </a:bodyPr>
          <a:lstStyle>
            <a:lvl1pPr lvl="0" rtl="0" algn="l">
              <a:spcBef>
                <a:spcPts val="0"/>
              </a:spcBef>
              <a:spcAft>
                <a:spcPts val="0"/>
              </a:spcAft>
              <a:buSzPts val="2000"/>
              <a:buNone/>
              <a:defRPr b="1" sz="4400" cap="none">
                <a:solidFill>
                  <a:schemeClr val="lt1"/>
                </a:solidFill>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56" name="Google Shape;156;p29"/>
          <p:cNvSpPr txBox="1"/>
          <p:nvPr>
            <p:ph idx="1" type="body"/>
          </p:nvPr>
        </p:nvSpPr>
        <p:spPr>
          <a:xfrm>
            <a:off x="427673" y="2444195"/>
            <a:ext cx="8259000" cy="1125000"/>
          </a:xfrm>
          <a:prstGeom prst="rect">
            <a:avLst/>
          </a:prstGeom>
          <a:noFill/>
          <a:ln>
            <a:noFill/>
          </a:ln>
        </p:spPr>
        <p:txBody>
          <a:bodyPr anchorCtr="0" anchor="t" bIns="91425" lIns="91425" spcFirstLastPara="1" rIns="91425" wrap="square" tIns="91425">
            <a:noAutofit/>
          </a:bodyPr>
          <a:lstStyle>
            <a:lvl1pPr indent="-228600" lvl="0" marL="457200" rtl="0">
              <a:spcBef>
                <a:spcPts val="0"/>
              </a:spcBef>
              <a:spcAft>
                <a:spcPts val="0"/>
              </a:spcAft>
              <a:buClr>
                <a:srgbClr val="888888"/>
              </a:buClr>
              <a:buSzPts val="1800"/>
              <a:buFont typeface="Helvetica Neue"/>
              <a:buNone/>
              <a:defRPr sz="2000">
                <a:solidFill>
                  <a:srgbClr val="888888"/>
                </a:solidFill>
              </a:defRPr>
            </a:lvl1pPr>
            <a:lvl2pPr indent="-228600" lvl="1" marL="914400" rtl="0">
              <a:spcBef>
                <a:spcPts val="1600"/>
              </a:spcBef>
              <a:spcAft>
                <a:spcPts val="0"/>
              </a:spcAft>
              <a:buClr>
                <a:srgbClr val="888888"/>
              </a:buClr>
              <a:buSzPts val="1400"/>
              <a:buFont typeface="Helvetica Neue"/>
              <a:buNone/>
              <a:defRPr sz="1800">
                <a:solidFill>
                  <a:srgbClr val="888888"/>
                </a:solidFill>
              </a:defRPr>
            </a:lvl2pPr>
            <a:lvl3pPr indent="-228600" lvl="2" marL="1371600" rtl="0">
              <a:spcBef>
                <a:spcPts val="1600"/>
              </a:spcBef>
              <a:spcAft>
                <a:spcPts val="0"/>
              </a:spcAft>
              <a:buClr>
                <a:srgbClr val="888888"/>
              </a:buClr>
              <a:buSzPts val="1400"/>
              <a:buFont typeface="Helvetica Neue"/>
              <a:buNone/>
              <a:defRPr sz="1600">
                <a:solidFill>
                  <a:srgbClr val="888888"/>
                </a:solidFill>
              </a:defRPr>
            </a:lvl3pPr>
            <a:lvl4pPr indent="-228600" lvl="3" marL="1828800" rtl="0">
              <a:spcBef>
                <a:spcPts val="1600"/>
              </a:spcBef>
              <a:spcAft>
                <a:spcPts val="0"/>
              </a:spcAft>
              <a:buClr>
                <a:srgbClr val="888888"/>
              </a:buClr>
              <a:buSzPts val="1400"/>
              <a:buFont typeface="Helvetica Neue"/>
              <a:buNone/>
              <a:defRPr sz="1400">
                <a:solidFill>
                  <a:srgbClr val="888888"/>
                </a:solidFill>
              </a:defRPr>
            </a:lvl4pPr>
            <a:lvl5pPr indent="-228600" lvl="4" marL="2286000" rtl="0">
              <a:spcBef>
                <a:spcPts val="1600"/>
              </a:spcBef>
              <a:spcAft>
                <a:spcPts val="0"/>
              </a:spcAft>
              <a:buClr>
                <a:srgbClr val="888888"/>
              </a:buClr>
              <a:buSzPts val="1400"/>
              <a:buFont typeface="Helvetica Neue"/>
              <a:buNone/>
              <a:defRPr sz="1400">
                <a:solidFill>
                  <a:srgbClr val="888888"/>
                </a:solidFill>
              </a:defRPr>
            </a:lvl5pPr>
            <a:lvl6pPr indent="-228600" lvl="5" marL="2743200" rtl="0">
              <a:spcBef>
                <a:spcPts val="1600"/>
              </a:spcBef>
              <a:spcAft>
                <a:spcPts val="0"/>
              </a:spcAft>
              <a:buClr>
                <a:srgbClr val="888888"/>
              </a:buClr>
              <a:buSzPts val="1400"/>
              <a:buFont typeface="Arial"/>
              <a:buNone/>
              <a:defRPr sz="1400">
                <a:solidFill>
                  <a:srgbClr val="888888"/>
                </a:solidFill>
              </a:defRPr>
            </a:lvl6pPr>
            <a:lvl7pPr indent="-228600" lvl="6" marL="3200400" rtl="0">
              <a:spcBef>
                <a:spcPts val="1600"/>
              </a:spcBef>
              <a:spcAft>
                <a:spcPts val="0"/>
              </a:spcAft>
              <a:buClr>
                <a:srgbClr val="888888"/>
              </a:buClr>
              <a:buSzPts val="1400"/>
              <a:buFont typeface="Arial"/>
              <a:buNone/>
              <a:defRPr sz="1400">
                <a:solidFill>
                  <a:srgbClr val="888888"/>
                </a:solidFill>
              </a:defRPr>
            </a:lvl7pPr>
            <a:lvl8pPr indent="-228600" lvl="7" marL="3657600" rtl="0">
              <a:spcBef>
                <a:spcPts val="1600"/>
              </a:spcBef>
              <a:spcAft>
                <a:spcPts val="0"/>
              </a:spcAft>
              <a:buClr>
                <a:srgbClr val="888888"/>
              </a:buClr>
              <a:buSzPts val="1400"/>
              <a:buFont typeface="Arial"/>
              <a:buNone/>
              <a:defRPr sz="1400">
                <a:solidFill>
                  <a:srgbClr val="888888"/>
                </a:solidFill>
              </a:defRPr>
            </a:lvl8pPr>
            <a:lvl9pPr indent="-228600" lvl="8" marL="4114800" rtl="0">
              <a:spcBef>
                <a:spcPts val="1600"/>
              </a:spcBef>
              <a:spcAft>
                <a:spcPts val="1600"/>
              </a:spcAft>
              <a:buClr>
                <a:srgbClr val="888888"/>
              </a:buClr>
              <a:buSzPts val="1400"/>
              <a:buFont typeface="Arial"/>
              <a:buNone/>
              <a:defRPr sz="1400">
                <a:solidFill>
                  <a:srgbClr val="888888"/>
                </a:solidFill>
              </a:defRPr>
            </a:lvl9pPr>
          </a:lstStyle>
          <a:p/>
        </p:txBody>
      </p:sp>
      <p:sp>
        <p:nvSpPr>
          <p:cNvPr id="157" name="Google Shape;157;p29"/>
          <p:cNvSpPr txBox="1"/>
          <p:nvPr>
            <p:ph idx="12" type="sldNum"/>
          </p:nvPr>
        </p:nvSpPr>
        <p:spPr>
          <a:xfrm>
            <a:off x="457200" y="4767264"/>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ext">
  <p:cSld name="Title and Text">
    <p:spTree>
      <p:nvGrpSpPr>
        <p:cNvPr id="158" name="Shape 158"/>
        <p:cNvGrpSpPr/>
        <p:nvPr/>
      </p:nvGrpSpPr>
      <p:grpSpPr>
        <a:xfrm>
          <a:off x="0" y="0"/>
          <a:ext cx="0" cy="0"/>
          <a:chOff x="0" y="0"/>
          <a:chExt cx="0" cy="0"/>
        </a:xfrm>
      </p:grpSpPr>
      <p:sp>
        <p:nvSpPr>
          <p:cNvPr id="159" name="Google Shape;159;p30"/>
          <p:cNvSpPr txBox="1"/>
          <p:nvPr>
            <p:ph type="title"/>
          </p:nvPr>
        </p:nvSpPr>
        <p:spPr>
          <a:xfrm>
            <a:off x="457200" y="593374"/>
            <a:ext cx="8229600" cy="857400"/>
          </a:xfrm>
          <a:prstGeom prst="rect">
            <a:avLst/>
          </a:prstGeom>
          <a:noFill/>
          <a:ln>
            <a:noFill/>
          </a:ln>
        </p:spPr>
        <p:txBody>
          <a:bodyPr anchorCtr="0" anchor="ctr" bIns="91425" lIns="91425" spcFirstLastPara="1" rIns="91425" wrap="square" tIns="91425">
            <a:noAutofit/>
          </a:bodyPr>
          <a:lstStyle>
            <a:lvl1pPr lvl="0" rtl="0">
              <a:spcBef>
                <a:spcPts val="0"/>
              </a:spcBef>
              <a:spcAft>
                <a:spcPts val="0"/>
              </a:spcAft>
              <a:buSzPts val="2000"/>
              <a:buNone/>
              <a:defRPr sz="40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60" name="Google Shape;160;p30"/>
          <p:cNvSpPr txBox="1"/>
          <p:nvPr>
            <p:ph idx="12" type="sldNum"/>
          </p:nvPr>
        </p:nvSpPr>
        <p:spPr>
          <a:xfrm>
            <a:off x="457200" y="4767264"/>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
        <p:nvSpPr>
          <p:cNvPr id="161" name="Google Shape;161;p30"/>
          <p:cNvSpPr txBox="1"/>
          <p:nvPr>
            <p:ph idx="1" type="body"/>
          </p:nvPr>
        </p:nvSpPr>
        <p:spPr>
          <a:xfrm>
            <a:off x="457200" y="1491854"/>
            <a:ext cx="8229600" cy="924000"/>
          </a:xfrm>
          <a:prstGeom prst="rect">
            <a:avLst/>
          </a:prstGeom>
          <a:noFill/>
          <a:ln>
            <a:noFill/>
          </a:ln>
        </p:spPr>
        <p:txBody>
          <a:bodyPr anchorCtr="0" anchor="t" bIns="91425" lIns="91425" spcFirstLastPara="1" rIns="91425" wrap="square" tIns="91425">
            <a:noAutofit/>
          </a:bodyPr>
          <a:lstStyle>
            <a:lvl1pPr indent="-228600" lvl="0" marL="457200" rtl="0" algn="l">
              <a:spcBef>
                <a:spcPts val="0"/>
              </a:spcBef>
              <a:spcAft>
                <a:spcPts val="0"/>
              </a:spcAft>
              <a:buSzPts val="1800"/>
              <a:buFont typeface="Helvetica Neue"/>
              <a:buNone/>
              <a:defRPr sz="1400"/>
            </a:lvl1pPr>
            <a:lvl2pPr indent="-317500" lvl="1" marL="914400" rtl="0">
              <a:spcBef>
                <a:spcPts val="1600"/>
              </a:spcBef>
              <a:spcAft>
                <a:spcPts val="0"/>
              </a:spcAft>
              <a:buSzPts val="1400"/>
              <a:buChar char="○"/>
              <a:defRPr b="0" i="0" sz="2000">
                <a:solidFill>
                  <a:schemeClr val="dk1"/>
                </a:solidFill>
                <a:latin typeface="Helvetica Neue"/>
                <a:ea typeface="Helvetica Neue"/>
                <a:cs typeface="Helvetica Neue"/>
                <a:sym typeface="Helvetica Neue"/>
              </a:defRPr>
            </a:lvl2pPr>
            <a:lvl3pPr indent="-317500" lvl="2" marL="1371600" rtl="0">
              <a:spcBef>
                <a:spcPts val="1600"/>
              </a:spcBef>
              <a:spcAft>
                <a:spcPts val="0"/>
              </a:spcAft>
              <a:buSzPts val="1400"/>
              <a:buChar char="■"/>
              <a:defRPr b="0" i="0" sz="1800">
                <a:solidFill>
                  <a:schemeClr val="dk1"/>
                </a:solidFill>
                <a:latin typeface="Helvetica Neue"/>
                <a:ea typeface="Helvetica Neue"/>
                <a:cs typeface="Helvetica Neue"/>
                <a:sym typeface="Helvetica Neue"/>
              </a:defRPr>
            </a:lvl3pPr>
            <a:lvl4pPr indent="-317500" lvl="3" marL="1828800" rtl="0">
              <a:spcBef>
                <a:spcPts val="1600"/>
              </a:spcBef>
              <a:spcAft>
                <a:spcPts val="0"/>
              </a:spcAft>
              <a:buSzPts val="1400"/>
              <a:buChar char="●"/>
              <a:defRPr b="0" i="0" sz="1600">
                <a:solidFill>
                  <a:schemeClr val="dk1"/>
                </a:solidFill>
                <a:latin typeface="Helvetica Neue"/>
                <a:ea typeface="Helvetica Neue"/>
                <a:cs typeface="Helvetica Neue"/>
                <a:sym typeface="Helvetica Neue"/>
              </a:defRPr>
            </a:lvl4pPr>
            <a:lvl5pPr indent="-317500" lvl="4" marL="2286000" rtl="0">
              <a:spcBef>
                <a:spcPts val="1600"/>
              </a:spcBef>
              <a:spcAft>
                <a:spcPts val="0"/>
              </a:spcAft>
              <a:buSzPts val="1400"/>
              <a:buChar char="○"/>
              <a:defRPr b="0" i="0" sz="1400">
                <a:solidFill>
                  <a:schemeClr val="dk1"/>
                </a:solidFill>
                <a:latin typeface="Helvetica Neue"/>
                <a:ea typeface="Helvetica Neue"/>
                <a:cs typeface="Helvetica Neue"/>
                <a:sym typeface="Helvetica Neue"/>
              </a:defRPr>
            </a:lvl5pPr>
            <a:lvl6pPr indent="-317500" lvl="5" marL="2743200" rtl="0">
              <a:spcBef>
                <a:spcPts val="1600"/>
              </a:spcBef>
              <a:spcAft>
                <a:spcPts val="0"/>
              </a:spcAft>
              <a:buSzPts val="1400"/>
              <a:buChar char="■"/>
              <a:defRPr sz="2000">
                <a:solidFill>
                  <a:schemeClr val="dk1"/>
                </a:solidFill>
                <a:latin typeface="Arial"/>
                <a:ea typeface="Arial"/>
                <a:cs typeface="Arial"/>
                <a:sym typeface="Arial"/>
              </a:defRPr>
            </a:lvl6pPr>
            <a:lvl7pPr indent="-317500" lvl="6" marL="3200400" rtl="0">
              <a:spcBef>
                <a:spcPts val="1600"/>
              </a:spcBef>
              <a:spcAft>
                <a:spcPts val="0"/>
              </a:spcAft>
              <a:buSzPts val="1400"/>
              <a:buChar char="●"/>
              <a:defRPr sz="2000">
                <a:solidFill>
                  <a:schemeClr val="dk1"/>
                </a:solidFill>
                <a:latin typeface="Arial"/>
                <a:ea typeface="Arial"/>
                <a:cs typeface="Arial"/>
                <a:sym typeface="Arial"/>
              </a:defRPr>
            </a:lvl7pPr>
            <a:lvl8pPr indent="-317500" lvl="7" marL="3657600" rtl="0">
              <a:spcBef>
                <a:spcPts val="1600"/>
              </a:spcBef>
              <a:spcAft>
                <a:spcPts val="0"/>
              </a:spcAft>
              <a:buSzPts val="1400"/>
              <a:buChar char="○"/>
              <a:defRPr sz="2000">
                <a:solidFill>
                  <a:schemeClr val="dk1"/>
                </a:solidFill>
                <a:latin typeface="Arial"/>
                <a:ea typeface="Arial"/>
                <a:cs typeface="Arial"/>
                <a:sym typeface="Arial"/>
              </a:defRPr>
            </a:lvl8pPr>
            <a:lvl9pPr indent="-317500" lvl="8" marL="4114800" rtl="0">
              <a:spcBef>
                <a:spcPts val="1600"/>
              </a:spcBef>
              <a:spcAft>
                <a:spcPts val="1600"/>
              </a:spcAft>
              <a:buSzPts val="1400"/>
              <a:buChar char="■"/>
              <a:defRPr sz="2000">
                <a:solidFill>
                  <a:schemeClr val="dk1"/>
                </a:solidFill>
                <a:latin typeface="Arial"/>
                <a:ea typeface="Arial"/>
                <a:cs typeface="Arial"/>
                <a:sym typeface="Aria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1">
  <p:cSld name="TITLE_1_1">
    <p:spTree>
      <p:nvGrpSpPr>
        <p:cNvPr id="30" name="Shape 30"/>
        <p:cNvGrpSpPr/>
        <p:nvPr/>
      </p:nvGrpSpPr>
      <p:grpSpPr>
        <a:xfrm>
          <a:off x="0" y="0"/>
          <a:ext cx="0" cy="0"/>
          <a:chOff x="0" y="0"/>
          <a:chExt cx="0" cy="0"/>
        </a:xfrm>
      </p:grpSpPr>
      <p:pic>
        <p:nvPicPr>
          <p:cNvPr descr="BG Image 2.png" id="31" name="Google Shape;31;p4"/>
          <p:cNvPicPr preferRelativeResize="0"/>
          <p:nvPr/>
        </p:nvPicPr>
        <p:blipFill rotWithShape="1">
          <a:blip r:embed="rId2">
            <a:alphaModFix/>
          </a:blip>
          <a:srcRect b="0" l="9" r="9" t="0"/>
          <a:stretch/>
        </p:blipFill>
        <p:spPr>
          <a:xfrm>
            <a:off x="714" y="0"/>
            <a:ext cx="9142568" cy="5143499"/>
          </a:xfrm>
          <a:prstGeom prst="rect">
            <a:avLst/>
          </a:prstGeom>
          <a:noFill/>
          <a:ln>
            <a:noFill/>
          </a:ln>
        </p:spPr>
      </p:pic>
      <p:sp>
        <p:nvSpPr>
          <p:cNvPr id="32" name="Google Shape;32;p4"/>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33" name="Google Shape;33;p4"/>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34" name="Google Shape;34;p4"/>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35" name="Google Shape;35;p4"/>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a:t>
            </a:r>
            <a:r>
              <a:rPr lang="en-GB" sz="600">
                <a:solidFill>
                  <a:srgbClr val="FFFFFF"/>
                </a:solidFill>
                <a:latin typeface="Roboto Light"/>
                <a:ea typeface="Roboto Light"/>
                <a:cs typeface="Roboto Light"/>
                <a:sym typeface="Roboto Light"/>
              </a:rPr>
              <a:t>Ltd. 2021</a:t>
            </a:r>
            <a:r>
              <a:rPr lang="en-GB" sz="600">
                <a:solidFill>
                  <a:srgbClr val="FFFFFF"/>
                </a:solidFill>
                <a:latin typeface="Roboto Light"/>
                <a:ea typeface="Roboto Light"/>
                <a:cs typeface="Roboto Light"/>
                <a:sym typeface="Roboto Light"/>
              </a:rPr>
              <a:t>   |   Confidential</a:t>
            </a:r>
            <a:endParaRPr sz="700">
              <a:solidFill>
                <a:srgbClr val="FFFFFF"/>
              </a:solidFill>
              <a:latin typeface="Roboto Light"/>
              <a:ea typeface="Roboto Light"/>
              <a:cs typeface="Roboto Light"/>
              <a:sym typeface="Roboto Light"/>
            </a:endParaRPr>
          </a:p>
        </p:txBody>
      </p:sp>
      <p:pic>
        <p:nvPicPr>
          <p:cNvPr descr="Caplin Logo 3.png" id="36" name="Google Shape;36;p4"/>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2">
  <p:cSld name="OBJECT_3">
    <p:spTree>
      <p:nvGrpSpPr>
        <p:cNvPr id="162" name="Shape 162"/>
        <p:cNvGrpSpPr/>
        <p:nvPr/>
      </p:nvGrpSpPr>
      <p:grpSpPr>
        <a:xfrm>
          <a:off x="0" y="0"/>
          <a:ext cx="0" cy="0"/>
          <a:chOff x="0" y="0"/>
          <a:chExt cx="0" cy="0"/>
        </a:xfrm>
      </p:grpSpPr>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Alternate II 1 1 1 1 1 1 1">
  <p:cSld name="BLANK_1_2_1_1_1_1_1_1">
    <p:bg>
      <p:bgPr>
        <a:blipFill>
          <a:blip r:embed="rId2">
            <a:alphaModFix/>
          </a:blip>
          <a:stretch>
            <a:fillRect/>
          </a:stretch>
        </a:blipFill>
      </p:bgPr>
    </p:bg>
    <p:spTree>
      <p:nvGrpSpPr>
        <p:cNvPr id="163" name="Shape 163"/>
        <p:cNvGrpSpPr/>
        <p:nvPr/>
      </p:nvGrpSpPr>
      <p:grpSpPr>
        <a:xfrm>
          <a:off x="0" y="0"/>
          <a:ext cx="0" cy="0"/>
          <a:chOff x="0" y="0"/>
          <a:chExt cx="0" cy="0"/>
        </a:xfrm>
      </p:grpSpPr>
      <p:pic>
        <p:nvPicPr>
          <p:cNvPr id="164" name="Google Shape;164;p32"/>
          <p:cNvPicPr preferRelativeResize="0"/>
          <p:nvPr/>
        </p:nvPicPr>
        <p:blipFill>
          <a:blip r:embed="rId3">
            <a:alphaModFix/>
          </a:blip>
          <a:stretch>
            <a:fillRect/>
          </a:stretch>
        </p:blipFill>
        <p:spPr>
          <a:xfrm>
            <a:off x="0" y="4739700"/>
            <a:ext cx="9144000" cy="403800"/>
          </a:xfrm>
          <a:prstGeom prst="rect">
            <a:avLst/>
          </a:prstGeom>
          <a:noFill/>
          <a:ln>
            <a:noFill/>
          </a:ln>
        </p:spPr>
      </p:pic>
      <p:sp>
        <p:nvSpPr>
          <p:cNvPr id="165" name="Google Shape;165;p32"/>
          <p:cNvSpPr txBox="1"/>
          <p:nvPr/>
        </p:nvSpPr>
        <p:spPr>
          <a:xfrm>
            <a:off x="6029775" y="4778675"/>
            <a:ext cx="2974200" cy="298200"/>
          </a:xfrm>
          <a:prstGeom prst="rect">
            <a:avLst/>
          </a:prstGeom>
          <a:noFill/>
          <a:ln>
            <a:noFill/>
          </a:ln>
        </p:spPr>
        <p:txBody>
          <a:bodyPr anchorCtr="0" anchor="t" bIns="91425" lIns="91425" spcFirstLastPara="1" rIns="91425" wrap="square" tIns="91425">
            <a:noAutofit/>
          </a:bodyPr>
          <a:lstStyle/>
          <a:p>
            <a:pPr indent="0" lvl="0" marL="0" rtl="0" algn="r">
              <a:spcBef>
                <a:spcPts val="0"/>
              </a:spcBef>
              <a:spcAft>
                <a:spcPts val="0"/>
              </a:spcAft>
              <a:buNone/>
            </a:pPr>
            <a:r>
              <a:rPr lang="en-GB" sz="800">
                <a:solidFill>
                  <a:srgbClr val="FFFFFF"/>
                </a:solidFill>
                <a:latin typeface="Open Sans"/>
                <a:ea typeface="Open Sans"/>
                <a:cs typeface="Open Sans"/>
                <a:sym typeface="Open Sans"/>
              </a:rPr>
              <a:t>© CAPLIN SYSTEMS LTD </a:t>
            </a:r>
            <a:r>
              <a:rPr lang="en-GB" sz="800">
                <a:solidFill>
                  <a:srgbClr val="FFFFFF"/>
                </a:solidFill>
                <a:latin typeface="Open Sans"/>
                <a:ea typeface="Open Sans"/>
                <a:cs typeface="Open Sans"/>
                <a:sym typeface="Open Sans"/>
              </a:rPr>
              <a:t>2020</a:t>
            </a:r>
            <a:r>
              <a:rPr lang="en-GB" sz="800">
                <a:solidFill>
                  <a:srgbClr val="FFFFFF"/>
                </a:solidFill>
                <a:latin typeface="Open Sans"/>
                <a:ea typeface="Open Sans"/>
                <a:cs typeface="Open Sans"/>
                <a:sym typeface="Open Sans"/>
              </a:rPr>
              <a:t>  |  </a:t>
            </a:r>
            <a:r>
              <a:rPr b="1" lang="en-GB" sz="800">
                <a:solidFill>
                  <a:srgbClr val="FFFFFF"/>
                </a:solidFill>
                <a:latin typeface="Open Sans"/>
                <a:ea typeface="Open Sans"/>
                <a:cs typeface="Open Sans"/>
                <a:sym typeface="Open Sans"/>
              </a:rPr>
              <a:t>CONFIDENTIAL</a:t>
            </a:r>
            <a:endParaRPr b="1" sz="800">
              <a:solidFill>
                <a:srgbClr val="FFFFFF"/>
              </a:solidFill>
              <a:latin typeface="Open Sans"/>
              <a:ea typeface="Open Sans"/>
              <a:cs typeface="Open Sans"/>
              <a:sym typeface="Open Sans"/>
            </a:endParaRPr>
          </a:p>
          <a:p>
            <a:pPr indent="0" lvl="0" marL="0" rtl="0" algn="l">
              <a:spcBef>
                <a:spcPts val="0"/>
              </a:spcBef>
              <a:spcAft>
                <a:spcPts val="0"/>
              </a:spcAft>
              <a:buNone/>
            </a:pPr>
            <a:r>
              <a:t/>
            </a:r>
            <a:endParaRPr sz="800">
              <a:solidFill>
                <a:srgbClr val="FFFFFF"/>
              </a:solidFill>
              <a:latin typeface="Open Sans"/>
              <a:ea typeface="Open Sans"/>
              <a:cs typeface="Open Sans"/>
              <a:sym typeface="Open Sans"/>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3">
  <p:cSld name="OBJECT_4">
    <p:bg>
      <p:bgPr>
        <a:blipFill>
          <a:blip r:embed="rId2">
            <a:alphaModFix/>
          </a:blip>
          <a:stretch>
            <a:fillRect/>
          </a:stretch>
        </a:blipFill>
      </p:bgPr>
    </p:bg>
    <p:spTree>
      <p:nvGrpSpPr>
        <p:cNvPr id="166" name="Shape 166"/>
        <p:cNvGrpSpPr/>
        <p:nvPr/>
      </p:nvGrpSpPr>
      <p:grpSpPr>
        <a:xfrm>
          <a:off x="0" y="0"/>
          <a:ext cx="0" cy="0"/>
          <a:chOff x="0" y="0"/>
          <a:chExt cx="0" cy="0"/>
        </a:xfrm>
      </p:grpSpPr>
      <p:sp>
        <p:nvSpPr>
          <p:cNvPr id="167" name="Google Shape;167;p33"/>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lnSpc>
                <a:spcPct val="100000"/>
              </a:lnSpc>
              <a:spcBef>
                <a:spcPts val="0"/>
              </a:spcBef>
              <a:spcAft>
                <a:spcPts val="0"/>
              </a:spcAft>
              <a:buClr>
                <a:srgbClr val="538CD5"/>
              </a:buClr>
              <a:buSzPts val="2000"/>
              <a:buFont typeface="Helvetica Neue"/>
              <a:buNone/>
              <a:defRPr b="0" i="0" sz="4000" u="none" cap="none" strike="noStrike">
                <a:solidFill>
                  <a:srgbClr val="538CD5"/>
                </a:solidFill>
                <a:latin typeface="Helvetica Neue"/>
                <a:ea typeface="Helvetica Neue"/>
                <a:cs typeface="Helvetica Neue"/>
                <a:sym typeface="Helvetica Neue"/>
              </a:defRPr>
            </a:lvl1pPr>
            <a:lvl2pPr indent="0" lvl="1" marL="0" marR="0" rtl="0" algn="l">
              <a:spcBef>
                <a:spcPts val="0"/>
              </a:spcBef>
              <a:spcAft>
                <a:spcPts val="0"/>
              </a:spcAft>
              <a:buSzPts val="2800"/>
              <a:buNone/>
              <a:defRPr sz="1800"/>
            </a:lvl2pPr>
            <a:lvl3pPr indent="0" lvl="2" marL="0" marR="0" rtl="0" algn="l">
              <a:spcBef>
                <a:spcPts val="0"/>
              </a:spcBef>
              <a:spcAft>
                <a:spcPts val="0"/>
              </a:spcAft>
              <a:buSzPts val="2800"/>
              <a:buNone/>
              <a:defRPr sz="1800"/>
            </a:lvl3pPr>
            <a:lvl4pPr indent="0" lvl="3" marL="0" marR="0" rtl="0" algn="l">
              <a:spcBef>
                <a:spcPts val="0"/>
              </a:spcBef>
              <a:spcAft>
                <a:spcPts val="0"/>
              </a:spcAft>
              <a:buSzPts val="2800"/>
              <a:buNone/>
              <a:defRPr sz="1800"/>
            </a:lvl4pPr>
            <a:lvl5pPr indent="0" lvl="4" marL="0" marR="0" rtl="0" algn="l">
              <a:spcBef>
                <a:spcPts val="0"/>
              </a:spcBef>
              <a:spcAft>
                <a:spcPts val="0"/>
              </a:spcAft>
              <a:buSzPts val="2800"/>
              <a:buNone/>
              <a:defRPr sz="1800"/>
            </a:lvl5pPr>
            <a:lvl6pPr indent="0" lvl="5" marL="0" marR="0" rtl="0" algn="l">
              <a:spcBef>
                <a:spcPts val="0"/>
              </a:spcBef>
              <a:spcAft>
                <a:spcPts val="0"/>
              </a:spcAft>
              <a:buSzPts val="2800"/>
              <a:buNone/>
              <a:defRPr sz="1800"/>
            </a:lvl6pPr>
            <a:lvl7pPr indent="0" lvl="6" marL="0" marR="0" rtl="0" algn="l">
              <a:spcBef>
                <a:spcPts val="0"/>
              </a:spcBef>
              <a:spcAft>
                <a:spcPts val="0"/>
              </a:spcAft>
              <a:buSzPts val="2800"/>
              <a:buNone/>
              <a:defRPr sz="1800"/>
            </a:lvl7pPr>
            <a:lvl8pPr indent="0" lvl="7" marL="0" marR="0" rtl="0" algn="l">
              <a:spcBef>
                <a:spcPts val="0"/>
              </a:spcBef>
              <a:spcAft>
                <a:spcPts val="0"/>
              </a:spcAft>
              <a:buSzPts val="2800"/>
              <a:buNone/>
              <a:defRPr sz="1800"/>
            </a:lvl8pPr>
            <a:lvl9pPr indent="0" lvl="8" marL="0" marR="0" rtl="0" algn="l">
              <a:spcBef>
                <a:spcPts val="0"/>
              </a:spcBef>
              <a:spcAft>
                <a:spcPts val="0"/>
              </a:spcAft>
              <a:buSzPts val="2800"/>
              <a:buNone/>
              <a:defRPr sz="1800"/>
            </a:lvl9pPr>
          </a:lstStyle>
          <a:p/>
        </p:txBody>
      </p:sp>
      <p:sp>
        <p:nvSpPr>
          <p:cNvPr id="168" name="Google Shape;168;p33"/>
          <p:cNvSpPr txBox="1"/>
          <p:nvPr>
            <p:ph idx="1" type="body"/>
          </p:nvPr>
        </p:nvSpPr>
        <p:spPr>
          <a:xfrm>
            <a:off x="457200" y="1200150"/>
            <a:ext cx="8229600" cy="3394500"/>
          </a:xfrm>
          <a:prstGeom prst="rect">
            <a:avLst/>
          </a:prstGeom>
          <a:noFill/>
          <a:ln>
            <a:noFill/>
          </a:ln>
        </p:spPr>
        <p:txBody>
          <a:bodyPr anchorCtr="0" anchor="t" bIns="91425" lIns="91425" spcFirstLastPara="1" rIns="91425" wrap="square" tIns="91425">
            <a:noAutofit/>
          </a:bodyPr>
          <a:lstStyle>
            <a:lvl1pPr indent="-406400" lvl="0" marL="457200" marR="0" rtl="0" algn="l">
              <a:lnSpc>
                <a:spcPct val="100000"/>
              </a:lnSpc>
              <a:spcBef>
                <a:spcPts val="0"/>
              </a:spcBef>
              <a:spcAft>
                <a:spcPts val="0"/>
              </a:spcAft>
              <a:buClr>
                <a:srgbClr val="538CD5"/>
              </a:buClr>
              <a:buSzPts val="2800"/>
              <a:buFont typeface="Noto Sans Symbols"/>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100000"/>
              </a:lnSpc>
              <a:spcBef>
                <a:spcPts val="0"/>
              </a:spcBef>
              <a:spcAft>
                <a:spcPts val="0"/>
              </a:spcAft>
              <a:buClr>
                <a:srgbClr val="538CD5"/>
              </a:buClr>
              <a:buSzPts val="2400"/>
              <a:buFont typeface="Noto Sans Symbols"/>
              <a:buChar char="◻"/>
              <a:defRPr b="0" i="0" sz="2400" u="none" cap="none" strike="noStrike">
                <a:solidFill>
                  <a:schemeClr val="dk1"/>
                </a:solidFill>
                <a:latin typeface="Helvetica Neue"/>
                <a:ea typeface="Helvetica Neue"/>
                <a:cs typeface="Helvetica Neue"/>
                <a:sym typeface="Helvetica Neue"/>
              </a:defRPr>
            </a:lvl2pPr>
            <a:lvl3pPr indent="-342900" lvl="2" marL="1371600" marR="0" rtl="0" algn="l">
              <a:lnSpc>
                <a:spcPct val="100000"/>
              </a:lnSpc>
              <a:spcBef>
                <a:spcPts val="0"/>
              </a:spcBef>
              <a:spcAft>
                <a:spcPts val="0"/>
              </a:spcAft>
              <a:buClr>
                <a:srgbClr val="538CD5"/>
              </a:buClr>
              <a:buSzPts val="1800"/>
              <a:buFont typeface="Noto Sans Symbols"/>
              <a:buChar char="◻"/>
              <a:defRPr b="0" i="0" sz="1800" u="none" cap="none" strike="noStrike">
                <a:solidFill>
                  <a:schemeClr val="dk1"/>
                </a:solidFill>
                <a:latin typeface="Helvetica Neue"/>
                <a:ea typeface="Helvetica Neue"/>
                <a:cs typeface="Helvetica Neue"/>
                <a:sym typeface="Helvetica Neue"/>
              </a:defRPr>
            </a:lvl3pPr>
            <a:lvl4pPr indent="-330200" lvl="3" marL="1828800" marR="0" rtl="0" algn="l">
              <a:lnSpc>
                <a:spcPct val="100000"/>
              </a:lnSpc>
              <a:spcBef>
                <a:spcPts val="0"/>
              </a:spcBef>
              <a:spcAft>
                <a:spcPts val="0"/>
              </a:spcAft>
              <a:buClr>
                <a:srgbClr val="538CD5"/>
              </a:buClr>
              <a:buSzPts val="1600"/>
              <a:buFont typeface="Noto Sans Symbols"/>
              <a:buChar char="◻"/>
              <a:defRPr b="0" i="0" sz="1600" u="none" cap="none" strike="noStrike">
                <a:solidFill>
                  <a:schemeClr val="dk1"/>
                </a:solidFill>
                <a:latin typeface="Helvetica Neue"/>
                <a:ea typeface="Helvetica Neue"/>
                <a:cs typeface="Helvetica Neue"/>
                <a:sym typeface="Helvetica Neue"/>
              </a:defRPr>
            </a:lvl4pPr>
            <a:lvl5pPr indent="-317500" lvl="4" marL="2286000" marR="0" rtl="0" algn="l">
              <a:lnSpc>
                <a:spcPct val="100000"/>
              </a:lnSpc>
              <a:spcBef>
                <a:spcPts val="0"/>
              </a:spcBef>
              <a:spcAft>
                <a:spcPts val="0"/>
              </a:spcAft>
              <a:buClr>
                <a:srgbClr val="538CD5"/>
              </a:buClr>
              <a:buSzPts val="1400"/>
              <a:buFont typeface="Noto Sans Symbols"/>
              <a:buChar char="◻"/>
              <a:defRPr b="0" i="0" sz="1400" u="none" cap="none" strike="noStrike">
                <a:solidFill>
                  <a:schemeClr val="dk1"/>
                </a:solidFill>
                <a:latin typeface="Helvetica Neue"/>
                <a:ea typeface="Helvetica Neue"/>
                <a:cs typeface="Helvetica Neue"/>
                <a:sym typeface="Helvetica Neue"/>
              </a:defRPr>
            </a:lvl5pPr>
            <a:lvl6pPr indent="-355600" lvl="5" marL="27432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lnSpc>
                <a:spcPct val="100000"/>
              </a:lnSpc>
              <a:spcBef>
                <a:spcPts val="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69" name="Google Shape;169;p33"/>
          <p:cNvSpPr txBox="1"/>
          <p:nvPr>
            <p:ph idx="12" type="sldNum"/>
          </p:nvPr>
        </p:nvSpPr>
        <p:spPr>
          <a:xfrm>
            <a:off x="457200" y="4767264"/>
            <a:ext cx="2133600" cy="273900"/>
          </a:xfrm>
          <a:prstGeom prst="rect">
            <a:avLst/>
          </a:prstGeom>
          <a:noFill/>
          <a:ln>
            <a:noFill/>
          </a:ln>
        </p:spPr>
        <p:txBody>
          <a:bodyPr anchorCtr="0" anchor="ctr" bIns="45700" lIns="91425" spcFirstLastPara="1" rIns="91425" wrap="square" tIns="45700">
            <a:noAutofit/>
          </a:bodyPr>
          <a:lstStyle>
            <a:lvl1pPr indent="0" lvl="0" marL="0" marR="0" rtl="0" algn="l">
              <a:lnSpc>
                <a:spcPct val="100000"/>
              </a:lnSpc>
              <a:spcBef>
                <a:spcPts val="0"/>
              </a:spcBef>
              <a:spcAft>
                <a:spcPts val="0"/>
              </a:spcAft>
              <a:buClr>
                <a:srgbClr val="888888"/>
              </a:buClr>
              <a:buFont typeface="Arial"/>
              <a:buNone/>
              <a:defRPr b="0" i="0" sz="1200" u="none" cap="none" strike="noStrike">
                <a:solidFill>
                  <a:srgbClr val="888888"/>
                </a:solidFill>
                <a:latin typeface="Arial"/>
                <a:ea typeface="Arial"/>
                <a:cs typeface="Arial"/>
                <a:sym typeface="Arial"/>
              </a:defRPr>
            </a:lvl1pPr>
            <a:lvl2pPr indent="0" lvl="1" marL="0" marR="0" rtl="0" algn="l">
              <a:lnSpc>
                <a:spcPct val="100000"/>
              </a:lnSpc>
              <a:spcBef>
                <a:spcPts val="0"/>
              </a:spcBef>
              <a:spcAft>
                <a:spcPts val="0"/>
              </a:spcAft>
              <a:buClr>
                <a:srgbClr val="888888"/>
              </a:buClr>
              <a:buFont typeface="Arial"/>
              <a:buNone/>
              <a:defRPr b="0" i="0" sz="1200" u="none" cap="none" strike="noStrike">
                <a:solidFill>
                  <a:srgbClr val="888888"/>
                </a:solidFill>
                <a:latin typeface="Arial"/>
                <a:ea typeface="Arial"/>
                <a:cs typeface="Arial"/>
                <a:sym typeface="Arial"/>
              </a:defRPr>
            </a:lvl2pPr>
            <a:lvl3pPr indent="0" lvl="2" marL="0" marR="0" rtl="0" algn="l">
              <a:lnSpc>
                <a:spcPct val="100000"/>
              </a:lnSpc>
              <a:spcBef>
                <a:spcPts val="0"/>
              </a:spcBef>
              <a:spcAft>
                <a:spcPts val="0"/>
              </a:spcAft>
              <a:buClr>
                <a:srgbClr val="888888"/>
              </a:buClr>
              <a:buFont typeface="Arial"/>
              <a:buNone/>
              <a:defRPr b="0" i="0" sz="1200" u="none" cap="none" strike="noStrike">
                <a:solidFill>
                  <a:srgbClr val="888888"/>
                </a:solidFill>
                <a:latin typeface="Arial"/>
                <a:ea typeface="Arial"/>
                <a:cs typeface="Arial"/>
                <a:sym typeface="Arial"/>
              </a:defRPr>
            </a:lvl3pPr>
            <a:lvl4pPr indent="0" lvl="3" marL="0" marR="0" rtl="0" algn="l">
              <a:lnSpc>
                <a:spcPct val="100000"/>
              </a:lnSpc>
              <a:spcBef>
                <a:spcPts val="0"/>
              </a:spcBef>
              <a:spcAft>
                <a:spcPts val="0"/>
              </a:spcAft>
              <a:buClr>
                <a:srgbClr val="888888"/>
              </a:buClr>
              <a:buFont typeface="Arial"/>
              <a:buNone/>
              <a:defRPr b="0" i="0" sz="1200" u="none" cap="none" strike="noStrike">
                <a:solidFill>
                  <a:srgbClr val="888888"/>
                </a:solidFill>
                <a:latin typeface="Arial"/>
                <a:ea typeface="Arial"/>
                <a:cs typeface="Arial"/>
                <a:sym typeface="Arial"/>
              </a:defRPr>
            </a:lvl4pPr>
            <a:lvl5pPr indent="0" lvl="4" marL="0" marR="0" rtl="0" algn="l">
              <a:lnSpc>
                <a:spcPct val="100000"/>
              </a:lnSpc>
              <a:spcBef>
                <a:spcPts val="0"/>
              </a:spcBef>
              <a:spcAft>
                <a:spcPts val="0"/>
              </a:spcAft>
              <a:buClr>
                <a:srgbClr val="888888"/>
              </a:buClr>
              <a:buFont typeface="Arial"/>
              <a:buNone/>
              <a:defRPr b="0" i="0" sz="1200" u="none" cap="none" strike="noStrike">
                <a:solidFill>
                  <a:srgbClr val="888888"/>
                </a:solidFill>
                <a:latin typeface="Arial"/>
                <a:ea typeface="Arial"/>
                <a:cs typeface="Arial"/>
                <a:sym typeface="Arial"/>
              </a:defRPr>
            </a:lvl5pPr>
            <a:lvl6pPr indent="0" lvl="5" marL="0" marR="0" rtl="0" algn="l">
              <a:lnSpc>
                <a:spcPct val="100000"/>
              </a:lnSpc>
              <a:spcBef>
                <a:spcPts val="0"/>
              </a:spcBef>
              <a:spcAft>
                <a:spcPts val="0"/>
              </a:spcAft>
              <a:buClr>
                <a:srgbClr val="888888"/>
              </a:buClr>
              <a:buFont typeface="Arial"/>
              <a:buNone/>
              <a:defRPr b="0" i="0" sz="1200" u="none" cap="none" strike="noStrike">
                <a:solidFill>
                  <a:srgbClr val="888888"/>
                </a:solidFill>
                <a:latin typeface="Arial"/>
                <a:ea typeface="Arial"/>
                <a:cs typeface="Arial"/>
                <a:sym typeface="Arial"/>
              </a:defRPr>
            </a:lvl6pPr>
            <a:lvl7pPr indent="0" lvl="6" marL="0" marR="0" rtl="0" algn="l">
              <a:lnSpc>
                <a:spcPct val="100000"/>
              </a:lnSpc>
              <a:spcBef>
                <a:spcPts val="0"/>
              </a:spcBef>
              <a:spcAft>
                <a:spcPts val="0"/>
              </a:spcAft>
              <a:buClr>
                <a:srgbClr val="888888"/>
              </a:buClr>
              <a:buFont typeface="Arial"/>
              <a:buNone/>
              <a:defRPr b="0" i="0" sz="1200" u="none" cap="none" strike="noStrike">
                <a:solidFill>
                  <a:srgbClr val="888888"/>
                </a:solidFill>
                <a:latin typeface="Arial"/>
                <a:ea typeface="Arial"/>
                <a:cs typeface="Arial"/>
                <a:sym typeface="Arial"/>
              </a:defRPr>
            </a:lvl7pPr>
            <a:lvl8pPr indent="0" lvl="7" marL="0" marR="0" rtl="0" algn="l">
              <a:lnSpc>
                <a:spcPct val="100000"/>
              </a:lnSpc>
              <a:spcBef>
                <a:spcPts val="0"/>
              </a:spcBef>
              <a:spcAft>
                <a:spcPts val="0"/>
              </a:spcAft>
              <a:buClr>
                <a:srgbClr val="888888"/>
              </a:buClr>
              <a:buFont typeface="Arial"/>
              <a:buNone/>
              <a:defRPr b="0" i="0" sz="1200" u="none" cap="none" strike="noStrike">
                <a:solidFill>
                  <a:srgbClr val="888888"/>
                </a:solidFill>
                <a:latin typeface="Arial"/>
                <a:ea typeface="Arial"/>
                <a:cs typeface="Arial"/>
                <a:sym typeface="Arial"/>
              </a:defRPr>
            </a:lvl8pPr>
            <a:lvl9pPr indent="0" lvl="8" marL="0" marR="0" rtl="0" algn="l">
              <a:lnSpc>
                <a:spcPct val="100000"/>
              </a:lnSpc>
              <a:spcBef>
                <a:spcPts val="0"/>
              </a:spcBef>
              <a:spcAft>
                <a:spcPts val="0"/>
              </a:spcAft>
              <a:buClr>
                <a:srgbClr val="888888"/>
              </a:buClr>
              <a:buFont typeface="Arial"/>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sz="1400">
              <a:solidFill>
                <a:srgbClr val="000000"/>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4">
  <p:cSld name="OBJECT_5">
    <p:spTree>
      <p:nvGrpSpPr>
        <p:cNvPr id="170" name="Shape 170"/>
        <p:cNvGrpSpPr/>
        <p:nvPr/>
      </p:nvGrpSpPr>
      <p:grpSpPr>
        <a:xfrm>
          <a:off x="0" y="0"/>
          <a:ext cx="0" cy="0"/>
          <a:chOff x="0" y="0"/>
          <a:chExt cx="0" cy="0"/>
        </a:xfrm>
      </p:grpSpPr>
      <p:sp>
        <p:nvSpPr>
          <p:cNvPr id="171" name="Google Shape;171;p34"/>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2000"/>
              <a:buFont typeface="Arial"/>
              <a:buNone/>
              <a:defRPr b="1" i="0" sz="4000" u="none" cap="none" strike="noStrike">
                <a:solidFill>
                  <a:schemeClr val="dk1"/>
                </a:solidFill>
                <a:latin typeface="Arial"/>
                <a:ea typeface="Arial"/>
                <a:cs typeface="Arial"/>
                <a:sym typeface="Arial"/>
              </a:defRPr>
            </a:lvl1pPr>
            <a:lvl2pPr indent="0" lvl="1" rtl="0">
              <a:spcBef>
                <a:spcPts val="0"/>
              </a:spcBef>
              <a:spcAft>
                <a:spcPts val="0"/>
              </a:spcAft>
              <a:buSzPts val="2800"/>
              <a:buNone/>
              <a:defRPr sz="1800"/>
            </a:lvl2pPr>
            <a:lvl3pPr indent="0" lvl="2" rtl="0">
              <a:spcBef>
                <a:spcPts val="0"/>
              </a:spcBef>
              <a:spcAft>
                <a:spcPts val="0"/>
              </a:spcAft>
              <a:buSzPts val="2800"/>
              <a:buNone/>
              <a:defRPr sz="1800"/>
            </a:lvl3pPr>
            <a:lvl4pPr indent="0" lvl="3" rtl="0">
              <a:spcBef>
                <a:spcPts val="0"/>
              </a:spcBef>
              <a:spcAft>
                <a:spcPts val="0"/>
              </a:spcAft>
              <a:buSzPts val="2800"/>
              <a:buNone/>
              <a:defRPr sz="1800"/>
            </a:lvl4pPr>
            <a:lvl5pPr indent="0" lvl="4" rtl="0">
              <a:spcBef>
                <a:spcPts val="0"/>
              </a:spcBef>
              <a:spcAft>
                <a:spcPts val="0"/>
              </a:spcAft>
              <a:buSzPts val="2800"/>
              <a:buNone/>
              <a:defRPr sz="1800"/>
            </a:lvl5pPr>
            <a:lvl6pPr indent="0" lvl="5" rtl="0">
              <a:spcBef>
                <a:spcPts val="0"/>
              </a:spcBef>
              <a:spcAft>
                <a:spcPts val="0"/>
              </a:spcAft>
              <a:buSzPts val="2800"/>
              <a:buNone/>
              <a:defRPr sz="1800"/>
            </a:lvl6pPr>
            <a:lvl7pPr indent="0" lvl="6" rtl="0">
              <a:spcBef>
                <a:spcPts val="0"/>
              </a:spcBef>
              <a:spcAft>
                <a:spcPts val="0"/>
              </a:spcAft>
              <a:buSzPts val="2800"/>
              <a:buNone/>
              <a:defRPr sz="1800"/>
            </a:lvl7pPr>
            <a:lvl8pPr indent="0" lvl="7" rtl="0">
              <a:spcBef>
                <a:spcPts val="0"/>
              </a:spcBef>
              <a:spcAft>
                <a:spcPts val="0"/>
              </a:spcAft>
              <a:buSzPts val="2800"/>
              <a:buNone/>
              <a:defRPr sz="1800"/>
            </a:lvl8pPr>
            <a:lvl9pPr indent="0" lvl="8" rtl="0">
              <a:spcBef>
                <a:spcPts val="0"/>
              </a:spcBef>
              <a:spcAft>
                <a:spcPts val="0"/>
              </a:spcAft>
              <a:buSzPts val="2800"/>
              <a:buNone/>
              <a:defRPr sz="1800"/>
            </a:lvl9pPr>
          </a:lstStyle>
          <a:p/>
        </p:txBody>
      </p:sp>
      <p:sp>
        <p:nvSpPr>
          <p:cNvPr id="172" name="Google Shape;172;p34"/>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317500" lvl="0" marL="457200" marR="0" rtl="0" algn="l">
              <a:spcBef>
                <a:spcPts val="560"/>
              </a:spcBef>
              <a:spcAft>
                <a:spcPts val="0"/>
              </a:spcAft>
              <a:buClr>
                <a:schemeClr val="accent6"/>
              </a:buClr>
              <a:buSzPts val="1400"/>
              <a:buFont typeface="Merriweather Sans"/>
              <a:buChar char="▶"/>
              <a:defRPr b="0" i="0" sz="2800" u="none" cap="none" strike="noStrike">
                <a:solidFill>
                  <a:schemeClr val="dk1"/>
                </a:solidFill>
                <a:latin typeface="Arial"/>
                <a:ea typeface="Arial"/>
                <a:cs typeface="Arial"/>
                <a:sym typeface="Arial"/>
              </a:defRPr>
            </a:lvl1pPr>
            <a:lvl2pPr indent="-381000" lvl="1" marL="914400" marR="0" rtl="0" algn="l">
              <a:spcBef>
                <a:spcPts val="16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81000" lvl="2" marL="1371600" marR="0" rtl="0" algn="l">
              <a:spcBef>
                <a:spcPts val="160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16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1600"/>
              </a:spcBef>
              <a:spcAft>
                <a:spcPts val="160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73" name="Google Shape;173;p34"/>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7" name="Shape 37"/>
        <p:cNvGrpSpPr/>
        <p:nvPr/>
      </p:nvGrpSpPr>
      <p:grpSpPr>
        <a:xfrm>
          <a:off x="0" y="0"/>
          <a:ext cx="0" cy="0"/>
          <a:chOff x="0" y="0"/>
          <a:chExt cx="0" cy="0"/>
        </a:xfrm>
      </p:grpSpPr>
      <p:pic>
        <p:nvPicPr>
          <p:cNvPr descr="Caplin Presentation Template 20172.jpg" id="38" name="Google Shape;38;p5"/>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39" name="Google Shape;39;p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081730"/>
              </a:buClr>
              <a:buSzPts val="2400"/>
              <a:buFont typeface="Roboto Thin"/>
              <a:buNone/>
              <a:defRPr sz="2400">
                <a:solidFill>
                  <a:srgbClr val="081730"/>
                </a:solidFill>
                <a:latin typeface="Roboto Thin"/>
                <a:ea typeface="Roboto Thin"/>
                <a:cs typeface="Roboto Thin"/>
                <a:sym typeface="Roboto Thin"/>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p:txBody>
      </p:sp>
      <p:sp>
        <p:nvSpPr>
          <p:cNvPr id="40" name="Google Shape;40;p5"/>
          <p:cNvSpPr txBox="1"/>
          <p:nvPr/>
        </p:nvSpPr>
        <p:spPr>
          <a:xfrm>
            <a:off x="3640047" y="4797397"/>
            <a:ext cx="1863900" cy="21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999999"/>
                </a:solidFill>
                <a:latin typeface="Roboto Light"/>
                <a:ea typeface="Roboto Light"/>
                <a:cs typeface="Roboto Light"/>
                <a:sym typeface="Roboto Light"/>
              </a:rPr>
              <a:t>© Caplin Systems </a:t>
            </a:r>
            <a:r>
              <a:rPr lang="en-GB" sz="600">
                <a:solidFill>
                  <a:srgbClr val="999999"/>
                </a:solidFill>
                <a:latin typeface="Roboto Light"/>
                <a:ea typeface="Roboto Light"/>
                <a:cs typeface="Roboto Light"/>
                <a:sym typeface="Roboto Light"/>
              </a:rPr>
              <a:t>Ltd. 2021</a:t>
            </a:r>
            <a:r>
              <a:rPr lang="en-GB" sz="600">
                <a:solidFill>
                  <a:srgbClr val="999999"/>
                </a:solidFill>
                <a:latin typeface="Roboto Light"/>
                <a:ea typeface="Roboto Light"/>
                <a:cs typeface="Roboto Light"/>
                <a:sym typeface="Roboto Light"/>
              </a:rPr>
              <a:t> | Confidential</a:t>
            </a:r>
            <a:endParaRPr sz="700">
              <a:solidFill>
                <a:srgbClr val="999999"/>
              </a:solidFill>
              <a:latin typeface="Roboto Light"/>
              <a:ea typeface="Roboto Light"/>
              <a:cs typeface="Roboto Light"/>
              <a:sym typeface="Roboto Light"/>
            </a:endParaRPr>
          </a:p>
        </p:txBody>
      </p:sp>
      <p:pic>
        <p:nvPicPr>
          <p:cNvPr descr="Caplin Logo 2.png" id="41" name="Google Shape;41;p5"/>
          <p:cNvPicPr preferRelativeResize="0"/>
          <p:nvPr/>
        </p:nvPicPr>
        <p:blipFill rotWithShape="1">
          <a:blip r:embed="rId3">
            <a:alphaModFix/>
          </a:blip>
          <a:srcRect b="0" l="0" r="0" t="0"/>
          <a:stretch/>
        </p:blipFill>
        <p:spPr>
          <a:xfrm>
            <a:off x="8281475" y="4871950"/>
            <a:ext cx="710126" cy="108875"/>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42" name="Shape 42"/>
        <p:cNvGrpSpPr/>
        <p:nvPr/>
      </p:nvGrpSpPr>
      <p:grpSpPr>
        <a:xfrm>
          <a:off x="0" y="0"/>
          <a:ext cx="0" cy="0"/>
          <a:chOff x="0" y="0"/>
          <a:chExt cx="0" cy="0"/>
        </a:xfrm>
      </p:grpSpPr>
      <p:pic>
        <p:nvPicPr>
          <p:cNvPr descr="Caplin Presentation Template 20173.jpg" id="43" name="Google Shape;43;p6"/>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44" name="Google Shape;44;p6"/>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2400"/>
              <a:buFont typeface="Roboto Thin"/>
              <a:buNone/>
              <a:defRPr sz="24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2400"/>
              <a:buNone/>
              <a:defRPr sz="2400">
                <a:solidFill>
                  <a:srgbClr val="FFFFFF"/>
                </a:solidFill>
              </a:defRPr>
            </a:lvl2pPr>
            <a:lvl3pPr lvl="2" rtl="0" algn="ctr">
              <a:spcBef>
                <a:spcPts val="0"/>
              </a:spcBef>
              <a:spcAft>
                <a:spcPts val="0"/>
              </a:spcAft>
              <a:buClr>
                <a:srgbClr val="FFFFFF"/>
              </a:buClr>
              <a:buSzPts val="2400"/>
              <a:buNone/>
              <a:defRPr sz="2400">
                <a:solidFill>
                  <a:srgbClr val="FFFFFF"/>
                </a:solidFill>
              </a:defRPr>
            </a:lvl3pPr>
            <a:lvl4pPr lvl="3" rtl="0" algn="ctr">
              <a:spcBef>
                <a:spcPts val="0"/>
              </a:spcBef>
              <a:spcAft>
                <a:spcPts val="0"/>
              </a:spcAft>
              <a:buClr>
                <a:srgbClr val="FFFFFF"/>
              </a:buClr>
              <a:buSzPts val="2400"/>
              <a:buNone/>
              <a:defRPr sz="2400">
                <a:solidFill>
                  <a:srgbClr val="FFFFFF"/>
                </a:solidFill>
              </a:defRPr>
            </a:lvl4pPr>
            <a:lvl5pPr lvl="4" rtl="0" algn="ctr">
              <a:spcBef>
                <a:spcPts val="0"/>
              </a:spcBef>
              <a:spcAft>
                <a:spcPts val="0"/>
              </a:spcAft>
              <a:buClr>
                <a:srgbClr val="FFFFFF"/>
              </a:buClr>
              <a:buSzPts val="2400"/>
              <a:buNone/>
              <a:defRPr sz="2400">
                <a:solidFill>
                  <a:srgbClr val="FFFFFF"/>
                </a:solidFill>
              </a:defRPr>
            </a:lvl5pPr>
            <a:lvl6pPr lvl="5" rtl="0" algn="ctr">
              <a:spcBef>
                <a:spcPts val="0"/>
              </a:spcBef>
              <a:spcAft>
                <a:spcPts val="0"/>
              </a:spcAft>
              <a:buClr>
                <a:srgbClr val="FFFFFF"/>
              </a:buClr>
              <a:buSzPts val="2400"/>
              <a:buNone/>
              <a:defRPr sz="2400">
                <a:solidFill>
                  <a:srgbClr val="FFFFFF"/>
                </a:solidFill>
              </a:defRPr>
            </a:lvl6pPr>
            <a:lvl7pPr lvl="6" rtl="0" algn="ctr">
              <a:spcBef>
                <a:spcPts val="0"/>
              </a:spcBef>
              <a:spcAft>
                <a:spcPts val="0"/>
              </a:spcAft>
              <a:buClr>
                <a:srgbClr val="FFFFFF"/>
              </a:buClr>
              <a:buSzPts val="2400"/>
              <a:buNone/>
              <a:defRPr sz="2400">
                <a:solidFill>
                  <a:srgbClr val="FFFFFF"/>
                </a:solidFill>
              </a:defRPr>
            </a:lvl7pPr>
            <a:lvl8pPr lvl="7" rtl="0" algn="ctr">
              <a:spcBef>
                <a:spcPts val="0"/>
              </a:spcBef>
              <a:spcAft>
                <a:spcPts val="0"/>
              </a:spcAft>
              <a:buClr>
                <a:srgbClr val="FFFFFF"/>
              </a:buClr>
              <a:buSzPts val="2400"/>
              <a:buNone/>
              <a:defRPr sz="2400">
                <a:solidFill>
                  <a:srgbClr val="FFFFFF"/>
                </a:solidFill>
              </a:defRPr>
            </a:lvl8pPr>
            <a:lvl9pPr lvl="8" rtl="0" algn="ctr">
              <a:spcBef>
                <a:spcPts val="0"/>
              </a:spcBef>
              <a:spcAft>
                <a:spcPts val="0"/>
              </a:spcAft>
              <a:buClr>
                <a:srgbClr val="FFFFFF"/>
              </a:buClr>
              <a:buSzPts val="2400"/>
              <a:buNone/>
              <a:defRPr sz="2400">
                <a:solidFill>
                  <a:srgbClr val="FFFFFF"/>
                </a:solidFill>
              </a:defRPr>
            </a:lvl9pPr>
          </a:lstStyle>
          <a:p/>
        </p:txBody>
      </p:sp>
      <p:sp>
        <p:nvSpPr>
          <p:cNvPr id="45" name="Google Shape;45;p6"/>
          <p:cNvSpPr txBox="1"/>
          <p:nvPr/>
        </p:nvSpPr>
        <p:spPr>
          <a:xfrm>
            <a:off x="3640047" y="4797397"/>
            <a:ext cx="1863900" cy="21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a:t>
            </a:r>
            <a:r>
              <a:rPr lang="en-GB" sz="600">
                <a:solidFill>
                  <a:srgbClr val="FFFFFF"/>
                </a:solidFill>
                <a:latin typeface="Roboto Light"/>
                <a:ea typeface="Roboto Light"/>
                <a:cs typeface="Roboto Light"/>
                <a:sym typeface="Roboto Light"/>
              </a:rPr>
              <a:t>Ltd. 2021</a:t>
            </a:r>
            <a:r>
              <a:rPr lang="en-GB" sz="600">
                <a:solidFill>
                  <a:srgbClr val="FFFFFF"/>
                </a:solidFill>
                <a:latin typeface="Roboto Light"/>
                <a:ea typeface="Roboto Light"/>
                <a:cs typeface="Roboto Light"/>
                <a:sym typeface="Roboto Light"/>
              </a:rPr>
              <a:t> | Confidential</a:t>
            </a:r>
            <a:endParaRPr sz="700">
              <a:solidFill>
                <a:srgbClr val="FFFFFF"/>
              </a:solidFill>
              <a:latin typeface="Roboto Light"/>
              <a:ea typeface="Roboto Light"/>
              <a:cs typeface="Roboto Light"/>
              <a:sym typeface="Roboto Light"/>
            </a:endParaRPr>
          </a:p>
        </p:txBody>
      </p:sp>
      <p:pic>
        <p:nvPicPr>
          <p:cNvPr descr="Caplin Logo 4.png" id="46" name="Google Shape;46;p6"/>
          <p:cNvPicPr preferRelativeResize="0"/>
          <p:nvPr/>
        </p:nvPicPr>
        <p:blipFill rotWithShape="1">
          <a:blip r:embed="rId3">
            <a:alphaModFix/>
          </a:blip>
          <a:srcRect b="10" l="0" r="0" t="0"/>
          <a:stretch/>
        </p:blipFill>
        <p:spPr>
          <a:xfrm>
            <a:off x="8281475" y="4871950"/>
            <a:ext cx="710126" cy="108875"/>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47" name="Shape 47"/>
        <p:cNvGrpSpPr/>
        <p:nvPr/>
      </p:nvGrpSpPr>
      <p:grpSpPr>
        <a:xfrm>
          <a:off x="0" y="0"/>
          <a:ext cx="0" cy="0"/>
          <a:chOff x="0" y="0"/>
          <a:chExt cx="0" cy="0"/>
        </a:xfrm>
      </p:grpSpPr>
      <p:sp>
        <p:nvSpPr>
          <p:cNvPr id="48" name="Google Shape;48;p7"/>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sz="2000"/>
            </a:lvl1pPr>
            <a:lvl2pPr lvl="1" rtl="0">
              <a:spcBef>
                <a:spcPts val="0"/>
              </a:spcBef>
              <a:spcAft>
                <a:spcPts val="0"/>
              </a:spcAft>
              <a:buSzPts val="2800"/>
              <a:buFont typeface="Roboto Thin"/>
              <a:buNone/>
              <a:defRPr>
                <a:latin typeface="Roboto Thin"/>
                <a:ea typeface="Roboto Thin"/>
                <a:cs typeface="Roboto Thin"/>
                <a:sym typeface="Roboto Thin"/>
              </a:defRPr>
            </a:lvl2pPr>
            <a:lvl3pPr lvl="2" rtl="0">
              <a:spcBef>
                <a:spcPts val="0"/>
              </a:spcBef>
              <a:spcAft>
                <a:spcPts val="0"/>
              </a:spcAft>
              <a:buSzPts val="2800"/>
              <a:buFont typeface="Roboto Thin"/>
              <a:buNone/>
              <a:defRPr>
                <a:latin typeface="Roboto Thin"/>
                <a:ea typeface="Roboto Thin"/>
                <a:cs typeface="Roboto Thin"/>
                <a:sym typeface="Roboto Thin"/>
              </a:defRPr>
            </a:lvl3pPr>
            <a:lvl4pPr lvl="3" rtl="0">
              <a:spcBef>
                <a:spcPts val="0"/>
              </a:spcBef>
              <a:spcAft>
                <a:spcPts val="0"/>
              </a:spcAft>
              <a:buSzPts val="2800"/>
              <a:buFont typeface="Roboto Thin"/>
              <a:buNone/>
              <a:defRPr>
                <a:latin typeface="Roboto Thin"/>
                <a:ea typeface="Roboto Thin"/>
                <a:cs typeface="Roboto Thin"/>
                <a:sym typeface="Roboto Thin"/>
              </a:defRPr>
            </a:lvl4pPr>
            <a:lvl5pPr lvl="4" rtl="0">
              <a:spcBef>
                <a:spcPts val="0"/>
              </a:spcBef>
              <a:spcAft>
                <a:spcPts val="0"/>
              </a:spcAft>
              <a:buSzPts val="2800"/>
              <a:buFont typeface="Roboto Thin"/>
              <a:buNone/>
              <a:defRPr>
                <a:latin typeface="Roboto Thin"/>
                <a:ea typeface="Roboto Thin"/>
                <a:cs typeface="Roboto Thin"/>
                <a:sym typeface="Roboto Thin"/>
              </a:defRPr>
            </a:lvl5pPr>
            <a:lvl6pPr lvl="5" rtl="0">
              <a:spcBef>
                <a:spcPts val="0"/>
              </a:spcBef>
              <a:spcAft>
                <a:spcPts val="0"/>
              </a:spcAft>
              <a:buSzPts val="2800"/>
              <a:buFont typeface="Roboto Thin"/>
              <a:buNone/>
              <a:defRPr>
                <a:latin typeface="Roboto Thin"/>
                <a:ea typeface="Roboto Thin"/>
                <a:cs typeface="Roboto Thin"/>
                <a:sym typeface="Roboto Thin"/>
              </a:defRPr>
            </a:lvl6pPr>
            <a:lvl7pPr lvl="6" rtl="0">
              <a:spcBef>
                <a:spcPts val="0"/>
              </a:spcBef>
              <a:spcAft>
                <a:spcPts val="0"/>
              </a:spcAft>
              <a:buSzPts val="2800"/>
              <a:buFont typeface="Roboto Thin"/>
              <a:buNone/>
              <a:defRPr>
                <a:latin typeface="Roboto Thin"/>
                <a:ea typeface="Roboto Thin"/>
                <a:cs typeface="Roboto Thin"/>
                <a:sym typeface="Roboto Thin"/>
              </a:defRPr>
            </a:lvl7pPr>
            <a:lvl8pPr lvl="7" rtl="0">
              <a:spcBef>
                <a:spcPts val="0"/>
              </a:spcBef>
              <a:spcAft>
                <a:spcPts val="0"/>
              </a:spcAft>
              <a:buSzPts val="2800"/>
              <a:buFont typeface="Roboto Thin"/>
              <a:buNone/>
              <a:defRPr>
                <a:latin typeface="Roboto Thin"/>
                <a:ea typeface="Roboto Thin"/>
                <a:cs typeface="Roboto Thin"/>
                <a:sym typeface="Roboto Thin"/>
              </a:defRPr>
            </a:lvl8pPr>
            <a:lvl9pPr lvl="8" rtl="0">
              <a:spcBef>
                <a:spcPts val="0"/>
              </a:spcBef>
              <a:spcAft>
                <a:spcPts val="0"/>
              </a:spcAft>
              <a:buSzPts val="2800"/>
              <a:buFont typeface="Roboto Thin"/>
              <a:buNone/>
              <a:defRPr>
                <a:latin typeface="Roboto Thin"/>
                <a:ea typeface="Roboto Thin"/>
                <a:cs typeface="Roboto Thin"/>
                <a:sym typeface="Roboto Thin"/>
              </a:defRPr>
            </a:lvl9pPr>
          </a:lstStyle>
          <a:p/>
        </p:txBody>
      </p:sp>
      <p:sp>
        <p:nvSpPr>
          <p:cNvPr id="49" name="Google Shape;49;p7"/>
          <p:cNvSpPr txBox="1"/>
          <p:nvPr>
            <p:ph idx="1" type="body"/>
          </p:nvPr>
        </p:nvSpPr>
        <p:spPr>
          <a:xfrm>
            <a:off x="311700" y="959475"/>
            <a:ext cx="8520600" cy="3416400"/>
          </a:xfrm>
          <a:prstGeom prst="rect">
            <a:avLst/>
          </a:prstGeom>
        </p:spPr>
        <p:txBody>
          <a:bodyPr anchorCtr="0" anchor="t" bIns="91425" lIns="91425" spcFirstLastPara="1" rIns="91425" wrap="square" tIns="91425">
            <a:noAutofit/>
          </a:bodyPr>
          <a:lstStyle>
            <a:lvl1pPr indent="-330200" lvl="0" marL="457200" rtl="0">
              <a:spcBef>
                <a:spcPts val="0"/>
              </a:spcBef>
              <a:spcAft>
                <a:spcPts val="0"/>
              </a:spcAft>
              <a:buSzPts val="1600"/>
              <a:buChar char="●"/>
              <a:defRPr sz="16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cxnSp>
        <p:nvCxnSpPr>
          <p:cNvPr id="50" name="Google Shape;50;p7"/>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51" name="Shape 51"/>
        <p:cNvGrpSpPr/>
        <p:nvPr/>
      </p:nvGrpSpPr>
      <p:grpSpPr>
        <a:xfrm>
          <a:off x="0" y="0"/>
          <a:ext cx="0" cy="0"/>
          <a:chOff x="0" y="0"/>
          <a:chExt cx="0" cy="0"/>
        </a:xfrm>
      </p:grpSpPr>
      <p:sp>
        <p:nvSpPr>
          <p:cNvPr id="52" name="Google Shape;52;p8"/>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53" name="Google Shape;53;p8"/>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54" name="Google Shape;54;p8"/>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cxnSp>
        <p:nvCxnSpPr>
          <p:cNvPr id="55" name="Google Shape;55;p8"/>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6" name="Shape 56"/>
        <p:cNvGrpSpPr/>
        <p:nvPr/>
      </p:nvGrpSpPr>
      <p:grpSpPr>
        <a:xfrm>
          <a:off x="0" y="0"/>
          <a:ext cx="0" cy="0"/>
          <a:chOff x="0" y="0"/>
          <a:chExt cx="0" cy="0"/>
        </a:xfrm>
      </p:grpSpPr>
      <p:sp>
        <p:nvSpPr>
          <p:cNvPr id="57" name="Google Shape;57;p9"/>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58" name="Google Shape;58;p9"/>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59" name="Shape 59"/>
        <p:cNvGrpSpPr/>
        <p:nvPr/>
      </p:nvGrpSpPr>
      <p:grpSpPr>
        <a:xfrm>
          <a:off x="0" y="0"/>
          <a:ext cx="0" cy="0"/>
          <a:chOff x="0" y="0"/>
          <a:chExt cx="0" cy="0"/>
        </a:xfrm>
      </p:grpSpPr>
      <p:sp>
        <p:nvSpPr>
          <p:cNvPr id="60" name="Google Shape;60;p10"/>
          <p:cNvSpPr txBox="1"/>
          <p:nvPr>
            <p:ph idx="1" type="body"/>
          </p:nvPr>
        </p:nvSpPr>
        <p:spPr>
          <a:xfrm>
            <a:off x="311700" y="1084800"/>
            <a:ext cx="77586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61" name="Google Shape;61;p10"/>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62" name="Google Shape;62;p10"/>
          <p:cNvCxnSpPr/>
          <p:nvPr/>
        </p:nvCxnSpPr>
        <p:spPr>
          <a:xfrm>
            <a:off x="41840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8.xml"/><Relationship Id="rId22" Type="http://schemas.openxmlformats.org/officeDocument/2006/relationships/slideLayout" Target="../slideLayouts/slideLayout20.xml"/><Relationship Id="rId21" Type="http://schemas.openxmlformats.org/officeDocument/2006/relationships/slideLayout" Target="../slideLayouts/slideLayout19.xml"/><Relationship Id="rId24" Type="http://schemas.openxmlformats.org/officeDocument/2006/relationships/slideLayout" Target="../slideLayouts/slideLayout22.xml"/><Relationship Id="rId23" Type="http://schemas.openxmlformats.org/officeDocument/2006/relationships/slideLayout" Target="../slideLayouts/slideLayout21.xml"/><Relationship Id="rId1" Type="http://schemas.openxmlformats.org/officeDocument/2006/relationships/image" Target="../media/image12.jpg"/><Relationship Id="rId2" Type="http://schemas.openxmlformats.org/officeDocument/2006/relationships/image" Target="../media/image1.png"/><Relationship Id="rId3" Type="http://schemas.openxmlformats.org/officeDocument/2006/relationships/slideLayout" Target="../slideLayouts/slideLayout1.xml"/><Relationship Id="rId4" Type="http://schemas.openxmlformats.org/officeDocument/2006/relationships/slideLayout" Target="../slideLayouts/slideLayout2.xml"/><Relationship Id="rId9" Type="http://schemas.openxmlformats.org/officeDocument/2006/relationships/slideLayout" Target="../slideLayouts/slideLayout7.xml"/><Relationship Id="rId26" Type="http://schemas.openxmlformats.org/officeDocument/2006/relationships/slideLayout" Target="../slideLayouts/slideLayout24.xml"/><Relationship Id="rId25" Type="http://schemas.openxmlformats.org/officeDocument/2006/relationships/slideLayout" Target="../slideLayouts/slideLayout23.xml"/><Relationship Id="rId28" Type="http://schemas.openxmlformats.org/officeDocument/2006/relationships/slideLayout" Target="../slideLayouts/slideLayout26.xml"/><Relationship Id="rId27" Type="http://schemas.openxmlformats.org/officeDocument/2006/relationships/slideLayout" Target="../slideLayouts/slideLayout25.xml"/><Relationship Id="rId5" Type="http://schemas.openxmlformats.org/officeDocument/2006/relationships/slideLayout" Target="../slideLayouts/slideLayout3.xml"/><Relationship Id="rId6" Type="http://schemas.openxmlformats.org/officeDocument/2006/relationships/slideLayout" Target="../slideLayouts/slideLayout4.xml"/><Relationship Id="rId29" Type="http://schemas.openxmlformats.org/officeDocument/2006/relationships/slideLayout" Target="../slideLayouts/slideLayout27.xml"/><Relationship Id="rId7" Type="http://schemas.openxmlformats.org/officeDocument/2006/relationships/slideLayout" Target="../slideLayouts/slideLayout5.xml"/><Relationship Id="rId8" Type="http://schemas.openxmlformats.org/officeDocument/2006/relationships/slideLayout" Target="../slideLayouts/slideLayout6.xml"/><Relationship Id="rId31" Type="http://schemas.openxmlformats.org/officeDocument/2006/relationships/slideLayout" Target="../slideLayouts/slideLayout29.xml"/><Relationship Id="rId30" Type="http://schemas.openxmlformats.org/officeDocument/2006/relationships/slideLayout" Target="../slideLayouts/slideLayout28.xml"/><Relationship Id="rId11" Type="http://schemas.openxmlformats.org/officeDocument/2006/relationships/slideLayout" Target="../slideLayouts/slideLayout9.xml"/><Relationship Id="rId33" Type="http://schemas.openxmlformats.org/officeDocument/2006/relationships/slideLayout" Target="../slideLayouts/slideLayout31.xml"/><Relationship Id="rId10" Type="http://schemas.openxmlformats.org/officeDocument/2006/relationships/slideLayout" Target="../slideLayouts/slideLayout8.xml"/><Relationship Id="rId32" Type="http://schemas.openxmlformats.org/officeDocument/2006/relationships/slideLayout" Target="../slideLayouts/slideLayout30.xml"/><Relationship Id="rId13" Type="http://schemas.openxmlformats.org/officeDocument/2006/relationships/slideLayout" Target="../slideLayouts/slideLayout11.xml"/><Relationship Id="rId35" Type="http://schemas.openxmlformats.org/officeDocument/2006/relationships/slideLayout" Target="../slideLayouts/slideLayout33.xml"/><Relationship Id="rId12" Type="http://schemas.openxmlformats.org/officeDocument/2006/relationships/slideLayout" Target="../slideLayouts/slideLayout10.xml"/><Relationship Id="rId34" Type="http://schemas.openxmlformats.org/officeDocument/2006/relationships/slideLayout" Target="../slideLayouts/slideLayout32.xml"/><Relationship Id="rId15" Type="http://schemas.openxmlformats.org/officeDocument/2006/relationships/slideLayout" Target="../slideLayouts/slideLayout13.xml"/><Relationship Id="rId14" Type="http://schemas.openxmlformats.org/officeDocument/2006/relationships/slideLayout" Target="../slideLayouts/slideLayout12.xml"/><Relationship Id="rId36" Type="http://schemas.openxmlformats.org/officeDocument/2006/relationships/theme" Target="../theme/theme2.xml"/><Relationship Id="rId17" Type="http://schemas.openxmlformats.org/officeDocument/2006/relationships/slideLayout" Target="../slideLayouts/slideLayout15.xml"/><Relationship Id="rId16" Type="http://schemas.openxmlformats.org/officeDocument/2006/relationships/slideLayout" Target="../slideLayouts/slideLayout14.xml"/><Relationship Id="rId19" Type="http://schemas.openxmlformats.org/officeDocument/2006/relationships/slideLayout" Target="../slideLayouts/slideLayout17.xml"/><Relationship Id="rId18"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9" name="Shape 9"/>
        <p:cNvGrpSpPr/>
        <p:nvPr/>
      </p:nvGrpSpPr>
      <p:grpSpPr>
        <a:xfrm>
          <a:off x="0" y="0"/>
          <a:ext cx="0" cy="0"/>
          <a:chOff x="0" y="0"/>
          <a:chExt cx="0" cy="0"/>
        </a:xfrm>
      </p:grpSpPr>
      <p:pic>
        <p:nvPicPr>
          <p:cNvPr descr="Caplin Presentation Template 20174.jpg" id="10" name="Google Shape;10;p1"/>
          <p:cNvPicPr preferRelativeResize="0"/>
          <p:nvPr/>
        </p:nvPicPr>
        <p:blipFill rotWithShape="1">
          <a:blip r:embed="rId1">
            <a:alphaModFix/>
          </a:blip>
          <a:srcRect b="0" l="0" r="0" t="0"/>
          <a:stretch/>
        </p:blipFill>
        <p:spPr>
          <a:xfrm>
            <a:off x="714" y="0"/>
            <a:ext cx="9142571" cy="5143500"/>
          </a:xfrm>
          <a:prstGeom prst="rect">
            <a:avLst/>
          </a:prstGeom>
          <a:noFill/>
          <a:ln>
            <a:noFill/>
          </a:ln>
        </p:spPr>
      </p:pic>
      <p:sp>
        <p:nvSpPr>
          <p:cNvPr id="11" name="Google Shape;11;p1"/>
          <p:cNvSpPr txBox="1"/>
          <p:nvPr>
            <p:ph type="title"/>
          </p:nvPr>
        </p:nvSpPr>
        <p:spPr>
          <a:xfrm>
            <a:off x="311700" y="173600"/>
            <a:ext cx="8520600" cy="4536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rgbClr val="081730"/>
              </a:buClr>
              <a:buSzPts val="2000"/>
              <a:buFont typeface="Roboto Thin"/>
              <a:buNone/>
              <a:defRPr sz="2000">
                <a:solidFill>
                  <a:srgbClr val="081730"/>
                </a:solidFill>
                <a:latin typeface="Roboto Thin"/>
                <a:ea typeface="Roboto Thin"/>
                <a:cs typeface="Roboto Thin"/>
                <a:sym typeface="Roboto Thin"/>
              </a:defRPr>
            </a:lvl1pPr>
            <a:lvl2pPr lvl="1" rtl="0">
              <a:spcBef>
                <a:spcPts val="0"/>
              </a:spcBef>
              <a:spcAft>
                <a:spcPts val="0"/>
              </a:spcAft>
              <a:buClr>
                <a:srgbClr val="081730"/>
              </a:buClr>
              <a:buSzPts val="2800"/>
              <a:buNone/>
              <a:defRPr sz="2800">
                <a:solidFill>
                  <a:srgbClr val="081730"/>
                </a:solidFill>
              </a:defRPr>
            </a:lvl2pPr>
            <a:lvl3pPr lvl="2" rtl="0">
              <a:spcBef>
                <a:spcPts val="0"/>
              </a:spcBef>
              <a:spcAft>
                <a:spcPts val="0"/>
              </a:spcAft>
              <a:buClr>
                <a:srgbClr val="081730"/>
              </a:buClr>
              <a:buSzPts val="2800"/>
              <a:buNone/>
              <a:defRPr sz="2800">
                <a:solidFill>
                  <a:srgbClr val="081730"/>
                </a:solidFill>
              </a:defRPr>
            </a:lvl3pPr>
            <a:lvl4pPr lvl="3" rtl="0">
              <a:spcBef>
                <a:spcPts val="0"/>
              </a:spcBef>
              <a:spcAft>
                <a:spcPts val="0"/>
              </a:spcAft>
              <a:buClr>
                <a:srgbClr val="081730"/>
              </a:buClr>
              <a:buSzPts val="2800"/>
              <a:buNone/>
              <a:defRPr sz="2800">
                <a:solidFill>
                  <a:srgbClr val="081730"/>
                </a:solidFill>
              </a:defRPr>
            </a:lvl4pPr>
            <a:lvl5pPr lvl="4" rtl="0">
              <a:spcBef>
                <a:spcPts val="0"/>
              </a:spcBef>
              <a:spcAft>
                <a:spcPts val="0"/>
              </a:spcAft>
              <a:buClr>
                <a:srgbClr val="081730"/>
              </a:buClr>
              <a:buSzPts val="2800"/>
              <a:buNone/>
              <a:defRPr sz="2800">
                <a:solidFill>
                  <a:srgbClr val="081730"/>
                </a:solidFill>
              </a:defRPr>
            </a:lvl5pPr>
            <a:lvl6pPr lvl="5" rtl="0">
              <a:spcBef>
                <a:spcPts val="0"/>
              </a:spcBef>
              <a:spcAft>
                <a:spcPts val="0"/>
              </a:spcAft>
              <a:buClr>
                <a:srgbClr val="081730"/>
              </a:buClr>
              <a:buSzPts val="2800"/>
              <a:buNone/>
              <a:defRPr sz="2800">
                <a:solidFill>
                  <a:srgbClr val="081730"/>
                </a:solidFill>
              </a:defRPr>
            </a:lvl6pPr>
            <a:lvl7pPr lvl="6" rtl="0">
              <a:spcBef>
                <a:spcPts val="0"/>
              </a:spcBef>
              <a:spcAft>
                <a:spcPts val="0"/>
              </a:spcAft>
              <a:buClr>
                <a:srgbClr val="081730"/>
              </a:buClr>
              <a:buSzPts val="2800"/>
              <a:buNone/>
              <a:defRPr sz="2800">
                <a:solidFill>
                  <a:srgbClr val="081730"/>
                </a:solidFill>
              </a:defRPr>
            </a:lvl7pPr>
            <a:lvl8pPr lvl="7" rtl="0">
              <a:spcBef>
                <a:spcPts val="0"/>
              </a:spcBef>
              <a:spcAft>
                <a:spcPts val="0"/>
              </a:spcAft>
              <a:buClr>
                <a:srgbClr val="081730"/>
              </a:buClr>
              <a:buSzPts val="2800"/>
              <a:buNone/>
              <a:defRPr sz="2800">
                <a:solidFill>
                  <a:srgbClr val="081730"/>
                </a:solidFill>
              </a:defRPr>
            </a:lvl8pPr>
            <a:lvl9pPr lvl="8" rtl="0">
              <a:spcBef>
                <a:spcPts val="0"/>
              </a:spcBef>
              <a:spcAft>
                <a:spcPts val="0"/>
              </a:spcAft>
              <a:buClr>
                <a:srgbClr val="081730"/>
              </a:buClr>
              <a:buSzPts val="2800"/>
              <a:buNone/>
              <a:defRPr sz="2800">
                <a:solidFill>
                  <a:srgbClr val="081730"/>
                </a:solidFill>
              </a:defRPr>
            </a:lvl9pPr>
          </a:lstStyle>
          <a:p/>
        </p:txBody>
      </p:sp>
      <p:sp>
        <p:nvSpPr>
          <p:cNvPr id="12" name="Google Shape;12;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rgbClr val="081730"/>
              </a:buClr>
              <a:buSzPts val="1800"/>
              <a:buFont typeface="Roboto Light"/>
              <a:buChar char="●"/>
              <a:defRPr sz="1800">
                <a:solidFill>
                  <a:srgbClr val="081730"/>
                </a:solidFill>
                <a:latin typeface="Roboto Light"/>
                <a:ea typeface="Roboto Light"/>
                <a:cs typeface="Roboto Light"/>
                <a:sym typeface="Roboto Light"/>
              </a:defRPr>
            </a:lvl1pPr>
            <a:lvl2pPr indent="-317500" lvl="1" marL="9144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2pPr>
            <a:lvl3pPr indent="-317500" lvl="2" marL="13716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3pPr>
            <a:lvl4pPr indent="-317500" lvl="3" marL="18288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4pPr>
            <a:lvl5pPr indent="-317500" lvl="4" marL="22860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5pPr>
            <a:lvl6pPr indent="-317500" lvl="5" marL="27432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6pPr>
            <a:lvl7pPr indent="-317500" lvl="6" marL="32004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7pPr>
            <a:lvl8pPr indent="-317500" lvl="7" marL="36576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8pPr>
            <a:lvl9pPr indent="-317500" lvl="8" marL="4114800" rtl="0">
              <a:lnSpc>
                <a:spcPct val="115000"/>
              </a:lnSpc>
              <a:spcBef>
                <a:spcPts val="1600"/>
              </a:spcBef>
              <a:spcAft>
                <a:spcPts val="1600"/>
              </a:spcAft>
              <a:buClr>
                <a:srgbClr val="081730"/>
              </a:buClr>
              <a:buSzPts val="1400"/>
              <a:buFont typeface="Roboto Light"/>
              <a:buChar char="■"/>
              <a:defRPr>
                <a:solidFill>
                  <a:srgbClr val="081730"/>
                </a:solidFill>
                <a:latin typeface="Roboto Light"/>
                <a:ea typeface="Roboto Light"/>
                <a:cs typeface="Roboto Light"/>
                <a:sym typeface="Roboto Light"/>
              </a:defRPr>
            </a:lvl9pPr>
          </a:lstStyle>
          <a:p/>
        </p:txBody>
      </p:sp>
      <p:sp>
        <p:nvSpPr>
          <p:cNvPr id="13" name="Google Shape;13;p1"/>
          <p:cNvSpPr txBox="1"/>
          <p:nvPr/>
        </p:nvSpPr>
        <p:spPr>
          <a:xfrm>
            <a:off x="61925" y="4886345"/>
            <a:ext cx="394200" cy="147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GB" sz="800">
                <a:solidFill>
                  <a:srgbClr val="7B849F"/>
                </a:solidFill>
                <a:latin typeface="Roboto Light"/>
                <a:ea typeface="Roboto Light"/>
                <a:cs typeface="Roboto Light"/>
                <a:sym typeface="Roboto Light"/>
              </a:rPr>
              <a:t>‹#›</a:t>
            </a:fld>
            <a:endParaRPr sz="800">
              <a:solidFill>
                <a:srgbClr val="7B849F"/>
              </a:solidFill>
              <a:latin typeface="Roboto Light"/>
              <a:ea typeface="Roboto Light"/>
              <a:cs typeface="Roboto Light"/>
              <a:sym typeface="Roboto Light"/>
            </a:endParaRPr>
          </a:p>
        </p:txBody>
      </p:sp>
      <p:sp>
        <p:nvSpPr>
          <p:cNvPr id="14" name="Google Shape;14;p1"/>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7B849F"/>
                </a:solidFill>
                <a:latin typeface="Roboto Light"/>
                <a:ea typeface="Roboto Light"/>
                <a:cs typeface="Roboto Light"/>
                <a:sym typeface="Roboto Light"/>
              </a:rPr>
              <a:t>© Caplin Systems </a:t>
            </a:r>
            <a:r>
              <a:rPr lang="en-GB" sz="600">
                <a:solidFill>
                  <a:srgbClr val="7B849F"/>
                </a:solidFill>
                <a:latin typeface="Roboto Light"/>
                <a:ea typeface="Roboto Light"/>
                <a:cs typeface="Roboto Light"/>
                <a:sym typeface="Roboto Light"/>
              </a:rPr>
              <a:t>Ltd. 2021</a:t>
            </a:r>
            <a:r>
              <a:rPr lang="en-GB" sz="600">
                <a:solidFill>
                  <a:srgbClr val="7B849F"/>
                </a:solidFill>
                <a:latin typeface="Roboto Light"/>
                <a:ea typeface="Roboto Light"/>
                <a:cs typeface="Roboto Light"/>
                <a:sym typeface="Roboto Light"/>
              </a:rPr>
              <a:t>   |   Confidential</a:t>
            </a:r>
            <a:endParaRPr sz="700">
              <a:solidFill>
                <a:srgbClr val="7B849F"/>
              </a:solidFill>
              <a:latin typeface="Roboto Light"/>
              <a:ea typeface="Roboto Light"/>
              <a:cs typeface="Roboto Light"/>
              <a:sym typeface="Roboto Light"/>
            </a:endParaRPr>
          </a:p>
        </p:txBody>
      </p:sp>
      <p:pic>
        <p:nvPicPr>
          <p:cNvPr descr="Caplin Logo 2.png" id="15" name="Google Shape;15;p1"/>
          <p:cNvPicPr preferRelativeResize="0"/>
          <p:nvPr/>
        </p:nvPicPr>
        <p:blipFill rotWithShape="1">
          <a:blip r:embed="rId2">
            <a:alphaModFix/>
          </a:blip>
          <a:srcRect b="0" l="0" r="0" t="0"/>
          <a:stretch/>
        </p:blipFill>
        <p:spPr>
          <a:xfrm>
            <a:off x="8401375" y="4900725"/>
            <a:ext cx="589500" cy="90375"/>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3"/>
    <p:sldLayoutId id="2147483649" r:id="rId4"/>
    <p:sldLayoutId id="2147483650" r:id="rId5"/>
    <p:sldLayoutId id="2147483651" r:id="rId6"/>
    <p:sldLayoutId id="2147483652" r:id="rId7"/>
    <p:sldLayoutId id="2147483653" r:id="rId8"/>
    <p:sldLayoutId id="2147483654" r:id="rId9"/>
    <p:sldLayoutId id="2147483655" r:id="rId10"/>
    <p:sldLayoutId id="2147483656" r:id="rId11"/>
    <p:sldLayoutId id="2147483657" r:id="rId12"/>
    <p:sldLayoutId id="2147483658" r:id="rId13"/>
    <p:sldLayoutId id="2147483659" r:id="rId14"/>
    <p:sldLayoutId id="2147483660" r:id="rId15"/>
    <p:sldLayoutId id="2147483661" r:id="rId16"/>
    <p:sldLayoutId id="2147483662" r:id="rId17"/>
    <p:sldLayoutId id="2147483663" r:id="rId18"/>
    <p:sldLayoutId id="2147483664" r:id="rId19"/>
    <p:sldLayoutId id="2147483665" r:id="rId20"/>
    <p:sldLayoutId id="2147483666" r:id="rId21"/>
    <p:sldLayoutId id="2147483667" r:id="rId22"/>
    <p:sldLayoutId id="2147483668" r:id="rId23"/>
    <p:sldLayoutId id="2147483669" r:id="rId24"/>
    <p:sldLayoutId id="2147483670" r:id="rId25"/>
    <p:sldLayoutId id="2147483671" r:id="rId26"/>
    <p:sldLayoutId id="2147483672" r:id="rId27"/>
    <p:sldLayoutId id="2147483673" r:id="rId28"/>
    <p:sldLayoutId id="2147483674" r:id="rId29"/>
    <p:sldLayoutId id="2147483675" r:id="rId30"/>
    <p:sldLayoutId id="2147483676" r:id="rId31"/>
    <p:sldLayoutId id="2147483677" r:id="rId32"/>
    <p:sldLayoutId id="2147483678" r:id="rId33"/>
    <p:sldLayoutId id="2147483679" r:id="rId34"/>
    <p:sldLayoutId id="2147483680" r:id="rId3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1.xml"/><Relationship Id="rId3" Type="http://schemas.openxmlformats.org/officeDocument/2006/relationships/image" Target="../media/image4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2.xml"/><Relationship Id="rId3" Type="http://schemas.openxmlformats.org/officeDocument/2006/relationships/image" Target="../media/image3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3.xml"/><Relationship Id="rId3" Type="http://schemas.openxmlformats.org/officeDocument/2006/relationships/image" Target="../media/image34.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4.xml"/><Relationship Id="rId3" Type="http://schemas.openxmlformats.org/officeDocument/2006/relationships/image" Target="../media/image34.jpg"/><Relationship Id="rId4" Type="http://schemas.openxmlformats.org/officeDocument/2006/relationships/hyperlink" Target="https://gradle.or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5.xml"/><Relationship Id="rId3" Type="http://schemas.openxmlformats.org/officeDocument/2006/relationships/hyperlink" Target="https://github.com/caplin/project-templates" TargetMode="External"/><Relationship Id="rId4" Type="http://schemas.openxmlformats.org/officeDocument/2006/relationships/image" Target="../media/image29.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6.xml"/><Relationship Id="rId3" Type="http://schemas.openxmlformats.org/officeDocument/2006/relationships/image" Target="../media/image34.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7.xml"/><Relationship Id="rId3" Type="http://schemas.openxmlformats.org/officeDocument/2006/relationships/image" Target="../media/image33.png"/><Relationship Id="rId4" Type="http://schemas.openxmlformats.org/officeDocument/2006/relationships/image" Target="../media/image37.png"/><Relationship Id="rId5" Type="http://schemas.openxmlformats.org/officeDocument/2006/relationships/image" Target="../media/image41.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p35"/>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GB">
                <a:solidFill>
                  <a:schemeClr val="lt1"/>
                </a:solidFill>
              </a:rPr>
              <a:t>Caplin Integration Suite and Integration Adapters</a:t>
            </a:r>
            <a:endParaRPr/>
          </a:p>
        </p:txBody>
      </p:sp>
      <p:sp>
        <p:nvSpPr>
          <p:cNvPr id="179" name="Google Shape;179;p35"/>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solidFill>
                  <a:schemeClr val="lt1"/>
                </a:solidFill>
              </a:rPr>
              <a:t>Caplin Platform and Integration Suite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44"/>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2400" u="none" cap="none" strike="noStrike">
                <a:solidFill>
                  <a:schemeClr val="dk1"/>
                </a:solidFill>
                <a:latin typeface="Roboto Thin"/>
                <a:ea typeface="Roboto Thin"/>
                <a:cs typeface="Roboto Thin"/>
                <a:sym typeface="Roboto Thin"/>
              </a:rPr>
              <a:t>DataSource SDKs</a:t>
            </a:r>
            <a:endParaRPr b="0" i="0" sz="2400" u="none" cap="none" strike="noStrike">
              <a:solidFill>
                <a:schemeClr val="dk1"/>
              </a:solidFill>
              <a:latin typeface="Roboto Thin"/>
              <a:ea typeface="Roboto Thin"/>
              <a:cs typeface="Roboto Thin"/>
              <a:sym typeface="Roboto Thin"/>
            </a:endParaRPr>
          </a:p>
        </p:txBody>
      </p:sp>
      <p:sp>
        <p:nvSpPr>
          <p:cNvPr id="323" name="Google Shape;323;p44"/>
          <p:cNvSpPr txBox="1"/>
          <p:nvPr>
            <p:ph idx="1" type="body"/>
          </p:nvPr>
        </p:nvSpPr>
        <p:spPr>
          <a:xfrm>
            <a:off x="457200" y="1063229"/>
            <a:ext cx="8229600" cy="3531300"/>
          </a:xfrm>
          <a:prstGeom prst="rect">
            <a:avLst/>
          </a:prstGeom>
          <a:noFill/>
          <a:ln>
            <a:noFill/>
          </a:ln>
        </p:spPr>
        <p:txBody>
          <a:bodyPr anchorCtr="0" anchor="t" bIns="45700" lIns="91425" spcFirstLastPara="1" rIns="91425" wrap="square" tIns="45700">
            <a:noAutofit/>
          </a:bodyPr>
          <a:lstStyle/>
          <a:p>
            <a:pPr indent="0" lvl="0" marL="0" marR="0" rtl="0" algn="ctr">
              <a:lnSpc>
                <a:spcPct val="120000"/>
              </a:lnSpc>
              <a:spcBef>
                <a:spcPts val="0"/>
              </a:spcBef>
              <a:spcAft>
                <a:spcPts val="0"/>
              </a:spcAft>
              <a:buClr>
                <a:schemeClr val="accent6"/>
              </a:buClr>
              <a:buFont typeface="Merriweather Sans"/>
              <a:buNone/>
            </a:pPr>
            <a:r>
              <a:rPr i="0" lang="en-GB" sz="2000" u="none" cap="none" strike="noStrike">
                <a:solidFill>
                  <a:schemeClr val="dk1"/>
                </a:solidFill>
                <a:latin typeface="Roboto"/>
                <a:ea typeface="Roboto"/>
                <a:cs typeface="Roboto"/>
                <a:sym typeface="Roboto"/>
              </a:rPr>
              <a:t>DataSource SDKs allow you to create new applications </a:t>
            </a:r>
            <a:endParaRPr>
              <a:latin typeface="Roboto"/>
              <a:ea typeface="Roboto"/>
              <a:cs typeface="Roboto"/>
              <a:sym typeface="Roboto"/>
            </a:endParaRPr>
          </a:p>
          <a:p>
            <a:pPr indent="0" lvl="0" marL="0" marR="0" rtl="0" algn="ctr">
              <a:lnSpc>
                <a:spcPct val="120000"/>
              </a:lnSpc>
              <a:spcBef>
                <a:spcPts val="400"/>
              </a:spcBef>
              <a:spcAft>
                <a:spcPts val="0"/>
              </a:spcAft>
              <a:buClr>
                <a:schemeClr val="accent6"/>
              </a:buClr>
              <a:buFont typeface="Merriweather Sans"/>
              <a:buNone/>
            </a:pPr>
            <a:r>
              <a:rPr i="0" lang="en-GB" sz="2000" u="none" cap="none" strike="noStrike">
                <a:solidFill>
                  <a:schemeClr val="dk1"/>
                </a:solidFill>
                <a:latin typeface="Roboto"/>
                <a:ea typeface="Roboto"/>
                <a:cs typeface="Roboto"/>
                <a:sym typeface="Roboto"/>
              </a:rPr>
              <a:t>that use DataSource messaging</a:t>
            </a:r>
            <a:endParaRPr>
              <a:latin typeface="Roboto"/>
              <a:ea typeface="Roboto"/>
              <a:cs typeface="Roboto"/>
              <a:sym typeface="Roboto"/>
            </a:endParaRPr>
          </a:p>
          <a:p>
            <a:pPr indent="0" lvl="0" marL="0" marR="0" rtl="0" algn="l">
              <a:lnSpc>
                <a:spcPct val="120000"/>
              </a:lnSpc>
              <a:spcBef>
                <a:spcPts val="400"/>
              </a:spcBef>
              <a:spcAft>
                <a:spcPts val="0"/>
              </a:spcAft>
              <a:buClr>
                <a:schemeClr val="accent6"/>
              </a:buClr>
              <a:buFont typeface="Merriweather Sans"/>
              <a:buNone/>
            </a:pPr>
            <a:r>
              <a:t/>
            </a:r>
            <a:endParaRPr b="0" i="0" sz="2000" u="none" cap="none" strike="noStrike">
              <a:solidFill>
                <a:schemeClr val="dk1"/>
              </a:solidFill>
              <a:latin typeface="Arial"/>
              <a:ea typeface="Arial"/>
              <a:cs typeface="Arial"/>
              <a:sym typeface="Arial"/>
            </a:endParaRPr>
          </a:p>
          <a:p>
            <a:pPr indent="-288200" lvl="0" marL="720000" marR="0" rtl="0" algn="l">
              <a:spcBef>
                <a:spcPts val="400"/>
              </a:spcBef>
              <a:spcAft>
                <a:spcPts val="0"/>
              </a:spcAft>
              <a:buClr>
                <a:schemeClr val="accent6"/>
              </a:buClr>
              <a:buSzPts val="1000"/>
              <a:buFont typeface="Noto Sans Symbols"/>
              <a:buNone/>
            </a:pPr>
            <a:r>
              <a:t/>
            </a:r>
            <a:endParaRPr b="0" i="0" sz="2000" u="none" cap="none" strike="noStrike">
              <a:solidFill>
                <a:schemeClr val="dk1"/>
              </a:solidFill>
              <a:latin typeface="Arial"/>
              <a:ea typeface="Arial"/>
              <a:cs typeface="Arial"/>
              <a:sym typeface="Arial"/>
            </a:endParaRPr>
          </a:p>
          <a:p>
            <a:pPr indent="-8799" lvl="0" marL="377100" marR="0" rtl="0" algn="l">
              <a:spcBef>
                <a:spcPts val="400"/>
              </a:spcBef>
              <a:spcAft>
                <a:spcPts val="0"/>
              </a:spcAft>
              <a:buClr>
                <a:schemeClr val="accent6"/>
              </a:buClr>
              <a:buFont typeface="Merriweather Sans"/>
              <a:buNone/>
            </a:pPr>
            <a:r>
              <a:t/>
            </a:r>
            <a:endParaRPr b="0" i="0" sz="2000" u="none" cap="none" strike="noStrike">
              <a:solidFill>
                <a:schemeClr val="dk1"/>
              </a:solidFill>
              <a:latin typeface="Arial"/>
              <a:ea typeface="Arial"/>
              <a:cs typeface="Arial"/>
              <a:sym typeface="Arial"/>
            </a:endParaRPr>
          </a:p>
          <a:p>
            <a:pPr indent="-279400" lvl="0" marL="342900" marR="0" rtl="0" algn="l">
              <a:spcBef>
                <a:spcPts val="400"/>
              </a:spcBef>
              <a:spcAft>
                <a:spcPts val="0"/>
              </a:spcAft>
              <a:buClr>
                <a:schemeClr val="accent6"/>
              </a:buClr>
              <a:buSzPts val="1000"/>
              <a:buFont typeface="Merriweather Sans"/>
              <a:buNone/>
            </a:pPr>
            <a:r>
              <a:t/>
            </a:r>
            <a:endParaRPr b="0" i="0" sz="2000" u="none" cap="none" strike="noStrike">
              <a:solidFill>
                <a:schemeClr val="dk1"/>
              </a:solidFill>
              <a:latin typeface="Arial"/>
              <a:ea typeface="Arial"/>
              <a:cs typeface="Arial"/>
              <a:sym typeface="Arial"/>
            </a:endParaRPr>
          </a:p>
          <a:p>
            <a:pPr indent="-279400" lvl="0" marL="342900" marR="0" rtl="0" algn="l">
              <a:spcBef>
                <a:spcPts val="400"/>
              </a:spcBef>
              <a:spcAft>
                <a:spcPts val="1600"/>
              </a:spcAft>
              <a:buClr>
                <a:schemeClr val="accent6"/>
              </a:buClr>
              <a:buSzPts val="1000"/>
              <a:buFont typeface="Merriweather Sans"/>
              <a:buNone/>
            </a:pPr>
            <a:r>
              <a:t/>
            </a:r>
            <a:endParaRPr b="0" i="0" sz="2000" u="none" cap="none" strike="noStrike">
              <a:solidFill>
                <a:schemeClr val="dk1"/>
              </a:solidFill>
              <a:latin typeface="Arial"/>
              <a:ea typeface="Arial"/>
              <a:cs typeface="Arial"/>
              <a:sym typeface="Arial"/>
            </a:endParaRPr>
          </a:p>
        </p:txBody>
      </p:sp>
      <p:sp>
        <p:nvSpPr>
          <p:cNvPr id="324" name="Google Shape;324;p44"/>
          <p:cNvSpPr/>
          <p:nvPr/>
        </p:nvSpPr>
        <p:spPr>
          <a:xfrm>
            <a:off x="742950" y="1883563"/>
            <a:ext cx="7419900" cy="459000"/>
          </a:xfrm>
          <a:prstGeom prst="roundRect">
            <a:avLst>
              <a:gd fmla="val 16667" name="adj"/>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67350" lIns="85750" spcFirstLastPara="1" rIns="85750" wrap="square" tIns="67350">
            <a:noAutofit/>
          </a:bodyPr>
          <a:lstStyle/>
          <a:p>
            <a:pPr indent="-6350" lvl="1" marL="400050" marR="0" rtl="0" algn="ctr">
              <a:spcBef>
                <a:spcPts val="0"/>
              </a:spcBef>
              <a:spcAft>
                <a:spcPts val="0"/>
              </a:spcAft>
              <a:buClr>
                <a:schemeClr val="dk1"/>
              </a:buClr>
              <a:buFont typeface="Arial"/>
              <a:buNone/>
            </a:pPr>
            <a:r>
              <a:rPr i="0" lang="en-GB" sz="2000" u="none" cap="none" strike="noStrike">
                <a:solidFill>
                  <a:schemeClr val="dk1"/>
                </a:solidFill>
                <a:latin typeface="Roboto"/>
                <a:ea typeface="Roboto"/>
                <a:cs typeface="Roboto"/>
                <a:sym typeface="Roboto"/>
              </a:rPr>
              <a:t>A DataSource SDK contains:</a:t>
            </a:r>
            <a:endParaRPr i="0" sz="2000" u="none" cap="none" strike="noStrike">
              <a:solidFill>
                <a:schemeClr val="dk1"/>
              </a:solidFill>
              <a:latin typeface="Roboto"/>
              <a:ea typeface="Roboto"/>
              <a:cs typeface="Roboto"/>
              <a:sym typeface="Roboto"/>
            </a:endParaRPr>
          </a:p>
        </p:txBody>
      </p:sp>
      <p:sp>
        <p:nvSpPr>
          <p:cNvPr id="325" name="Google Shape;325;p44"/>
          <p:cNvSpPr/>
          <p:nvPr/>
        </p:nvSpPr>
        <p:spPr>
          <a:xfrm>
            <a:off x="742950" y="4302921"/>
            <a:ext cx="7419900" cy="678600"/>
          </a:xfrm>
          <a:prstGeom prst="rightArrow">
            <a:avLst>
              <a:gd fmla="val 50000" name="adj1"/>
              <a:gd fmla="val 50000" name="adj2"/>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67350" lIns="85750" spcFirstLastPara="1" rIns="85750" wrap="square" tIns="67350">
            <a:noAutofit/>
          </a:bodyPr>
          <a:lstStyle/>
          <a:p>
            <a:pPr indent="0" lvl="0" marL="0" marR="0" rtl="0" algn="ctr">
              <a:spcBef>
                <a:spcPts val="0"/>
              </a:spcBef>
              <a:spcAft>
                <a:spcPts val="0"/>
              </a:spcAft>
              <a:buNone/>
            </a:pPr>
            <a:r>
              <a:rPr i="0" lang="en-GB" sz="2000" u="none" cap="none" strike="noStrike">
                <a:solidFill>
                  <a:schemeClr val="dk1"/>
                </a:solidFill>
                <a:latin typeface="Roboto"/>
                <a:ea typeface="Roboto"/>
                <a:cs typeface="Roboto"/>
                <a:sym typeface="Roboto"/>
              </a:rPr>
              <a:t>Caplin provide DataSource SDKs for C, C++and Java</a:t>
            </a:r>
            <a:endParaRPr i="0" sz="2000" u="none" cap="none" strike="noStrike">
              <a:solidFill>
                <a:schemeClr val="dk1"/>
              </a:solidFill>
              <a:latin typeface="Roboto"/>
              <a:ea typeface="Roboto"/>
              <a:cs typeface="Roboto"/>
              <a:sym typeface="Roboto"/>
            </a:endParaRPr>
          </a:p>
        </p:txBody>
      </p:sp>
      <p:sp>
        <p:nvSpPr>
          <p:cNvPr id="326" name="Google Shape;326;p44"/>
          <p:cNvSpPr/>
          <p:nvPr/>
        </p:nvSpPr>
        <p:spPr>
          <a:xfrm>
            <a:off x="2458300" y="2527050"/>
            <a:ext cx="4046700" cy="382800"/>
          </a:xfrm>
          <a:prstGeom prst="snip2DiagRect">
            <a:avLst>
              <a:gd fmla="val 0" name="adj1"/>
              <a:gd fmla="val 16667" name="adj2"/>
            </a:avLst>
          </a:prstGeom>
          <a:solidFill>
            <a:srgbClr val="DDD9C3"/>
          </a:solidFill>
          <a:ln cap="flat" cmpd="sng" w="25400">
            <a:solidFill>
              <a:srgbClr val="BFBFBF"/>
            </a:solidFill>
            <a:prstDash val="solid"/>
            <a:round/>
            <a:headEnd len="sm" w="sm" type="none"/>
            <a:tailEnd len="sm" w="sm" type="none"/>
          </a:ln>
        </p:spPr>
        <p:txBody>
          <a:bodyPr anchorCtr="0" anchor="ctr" bIns="50825" lIns="61000" spcFirstLastPara="1" rIns="61000" wrap="square" tIns="50825">
            <a:noAutofit/>
          </a:bodyPr>
          <a:lstStyle/>
          <a:p>
            <a:pPr indent="0" lvl="0" marL="0" marR="0" rtl="0" algn="ctr">
              <a:lnSpc>
                <a:spcPct val="90000"/>
              </a:lnSpc>
              <a:spcBef>
                <a:spcPts val="0"/>
              </a:spcBef>
              <a:spcAft>
                <a:spcPts val="0"/>
              </a:spcAft>
              <a:buNone/>
            </a:pPr>
            <a:r>
              <a:rPr b="1" i="0" lang="en-GB" sz="1400" u="none" cap="none" strike="noStrike">
                <a:solidFill>
                  <a:schemeClr val="dk1"/>
                </a:solidFill>
                <a:latin typeface="Roboto"/>
                <a:ea typeface="Roboto"/>
                <a:cs typeface="Roboto"/>
                <a:sym typeface="Roboto"/>
              </a:rPr>
              <a:t>APIs to perform DataSource-specific tasks within an application</a:t>
            </a:r>
            <a:endParaRPr>
              <a:latin typeface="Roboto"/>
              <a:ea typeface="Roboto"/>
              <a:cs typeface="Roboto"/>
              <a:sym typeface="Roboto"/>
            </a:endParaRPr>
          </a:p>
        </p:txBody>
      </p:sp>
      <p:sp>
        <p:nvSpPr>
          <p:cNvPr id="327" name="Google Shape;327;p44"/>
          <p:cNvSpPr/>
          <p:nvPr/>
        </p:nvSpPr>
        <p:spPr>
          <a:xfrm>
            <a:off x="742950" y="2883525"/>
            <a:ext cx="1387200" cy="959700"/>
          </a:xfrm>
          <a:prstGeom prst="snip2DiagRect">
            <a:avLst>
              <a:gd fmla="val 0" name="adj1"/>
              <a:gd fmla="val 16667" name="adj2"/>
            </a:avLst>
          </a:prstGeom>
          <a:solidFill>
            <a:srgbClr val="DDD9C3"/>
          </a:solidFill>
          <a:ln cap="flat" cmpd="sng" w="25400">
            <a:solidFill>
              <a:srgbClr val="BFBFBF"/>
            </a:solidFill>
            <a:prstDash val="solid"/>
            <a:round/>
            <a:headEnd len="sm" w="sm" type="none"/>
            <a:tailEnd len="sm" w="sm" type="none"/>
          </a:ln>
        </p:spPr>
        <p:txBody>
          <a:bodyPr anchorCtr="0" anchor="ctr" bIns="50825" lIns="61000" spcFirstLastPara="1" rIns="61000" wrap="square" tIns="50825">
            <a:noAutofit/>
          </a:bodyPr>
          <a:lstStyle/>
          <a:p>
            <a:pPr indent="0" lvl="0" marL="0" marR="0" rtl="0" algn="ctr">
              <a:spcBef>
                <a:spcPts val="0"/>
              </a:spcBef>
              <a:spcAft>
                <a:spcPts val="0"/>
              </a:spcAft>
              <a:buNone/>
            </a:pPr>
            <a:r>
              <a:rPr b="1" lang="en-GB">
                <a:solidFill>
                  <a:schemeClr val="dk1"/>
                </a:solidFill>
                <a:latin typeface="Roboto"/>
                <a:ea typeface="Roboto"/>
                <a:cs typeface="Roboto"/>
                <a:sym typeface="Roboto"/>
              </a:rPr>
              <a:t>Project templates</a:t>
            </a:r>
            <a:endParaRPr>
              <a:latin typeface="Roboto"/>
              <a:ea typeface="Roboto"/>
              <a:cs typeface="Roboto"/>
              <a:sym typeface="Roboto"/>
            </a:endParaRPr>
          </a:p>
        </p:txBody>
      </p:sp>
      <p:sp>
        <p:nvSpPr>
          <p:cNvPr id="328" name="Google Shape;328;p44"/>
          <p:cNvSpPr/>
          <p:nvPr/>
        </p:nvSpPr>
        <p:spPr>
          <a:xfrm>
            <a:off x="2458300" y="3172088"/>
            <a:ext cx="4046700" cy="382800"/>
          </a:xfrm>
          <a:prstGeom prst="snip2DiagRect">
            <a:avLst>
              <a:gd fmla="val 0" name="adj1"/>
              <a:gd fmla="val 16667" name="adj2"/>
            </a:avLst>
          </a:prstGeom>
          <a:solidFill>
            <a:srgbClr val="DDD9C3"/>
          </a:solidFill>
          <a:ln cap="flat" cmpd="sng" w="25400">
            <a:solidFill>
              <a:srgbClr val="BFBFBF"/>
            </a:solidFill>
            <a:prstDash val="solid"/>
            <a:round/>
            <a:headEnd len="sm" w="sm" type="none"/>
            <a:tailEnd len="sm" w="sm" type="none"/>
          </a:ln>
        </p:spPr>
        <p:txBody>
          <a:bodyPr anchorCtr="0" anchor="ctr" bIns="50825" lIns="61000" spcFirstLastPara="1" rIns="61000" wrap="square" tIns="50825">
            <a:noAutofit/>
          </a:bodyPr>
          <a:lstStyle/>
          <a:p>
            <a:pPr indent="0" lvl="0" marL="0" marR="0" rtl="0" algn="ctr">
              <a:spcBef>
                <a:spcPts val="0"/>
              </a:spcBef>
              <a:spcAft>
                <a:spcPts val="0"/>
              </a:spcAft>
              <a:buNone/>
            </a:pPr>
            <a:r>
              <a:rPr b="1" lang="en-GB" sz="1400">
                <a:solidFill>
                  <a:schemeClr val="dk1"/>
                </a:solidFill>
                <a:latin typeface="Roboto"/>
                <a:ea typeface="Roboto"/>
                <a:cs typeface="Roboto"/>
                <a:sym typeface="Roboto"/>
              </a:rPr>
              <a:t>Example programs created using the kit</a:t>
            </a:r>
            <a:endParaRPr>
              <a:latin typeface="Roboto"/>
              <a:ea typeface="Roboto"/>
              <a:cs typeface="Roboto"/>
              <a:sym typeface="Roboto"/>
            </a:endParaRPr>
          </a:p>
        </p:txBody>
      </p:sp>
      <p:sp>
        <p:nvSpPr>
          <p:cNvPr id="329" name="Google Shape;329;p44"/>
          <p:cNvSpPr/>
          <p:nvPr/>
        </p:nvSpPr>
        <p:spPr>
          <a:xfrm>
            <a:off x="2458250" y="3837525"/>
            <a:ext cx="4046700" cy="382800"/>
          </a:xfrm>
          <a:prstGeom prst="snip2DiagRect">
            <a:avLst>
              <a:gd fmla="val 0" name="adj1"/>
              <a:gd fmla="val 16667" name="adj2"/>
            </a:avLst>
          </a:prstGeom>
          <a:solidFill>
            <a:srgbClr val="DDD9C3"/>
          </a:solidFill>
          <a:ln cap="flat" cmpd="sng" w="25400">
            <a:solidFill>
              <a:srgbClr val="BFBFBF"/>
            </a:solidFill>
            <a:prstDash val="solid"/>
            <a:round/>
            <a:headEnd len="sm" w="sm" type="none"/>
            <a:tailEnd len="sm" w="sm" type="none"/>
          </a:ln>
        </p:spPr>
        <p:txBody>
          <a:bodyPr anchorCtr="0" anchor="ctr" bIns="50825" lIns="61000" spcFirstLastPara="1" rIns="61000" wrap="square" tIns="50825">
            <a:noAutofit/>
          </a:bodyPr>
          <a:lstStyle/>
          <a:p>
            <a:pPr indent="0" lvl="0" marL="0" marR="0" rtl="0" algn="ctr">
              <a:spcBef>
                <a:spcPts val="0"/>
              </a:spcBef>
              <a:spcAft>
                <a:spcPts val="0"/>
              </a:spcAft>
              <a:buNone/>
            </a:pPr>
            <a:r>
              <a:rPr b="1" lang="en-GB" sz="1400">
                <a:solidFill>
                  <a:schemeClr val="dk1"/>
                </a:solidFill>
                <a:latin typeface="Roboto"/>
                <a:ea typeface="Roboto"/>
                <a:cs typeface="Roboto"/>
                <a:sym typeface="Roboto"/>
              </a:rPr>
              <a:t>Documentation on how to use the SDK, including the APIs</a:t>
            </a:r>
            <a:endParaRPr>
              <a:latin typeface="Roboto"/>
              <a:ea typeface="Roboto"/>
              <a:cs typeface="Roboto"/>
              <a:sym typeface="Roboto"/>
            </a:endParaRPr>
          </a:p>
        </p:txBody>
      </p:sp>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323">
                                            <p:txEl>
                                              <p:pRg end="0" st="0"/>
                                            </p:txEl>
                                          </p:spTgt>
                                        </p:tgtEl>
                                        <p:attrNameLst>
                                          <p:attrName>style.visibility</p:attrName>
                                        </p:attrNameLst>
                                      </p:cBhvr>
                                      <p:to>
                                        <p:strVal val="visible"/>
                                      </p:to>
                                    </p:set>
                                    <p:animEffect filter="fade" transition="in">
                                      <p:cBhvr>
                                        <p:cTn dur="1000"/>
                                        <p:tgtEl>
                                          <p:spTgt spid="323">
                                            <p:txEl>
                                              <p:pRg end="0" st="0"/>
                                            </p:txEl>
                                          </p:spTgt>
                                        </p:tgtEl>
                                      </p:cBhvr>
                                    </p:animEffect>
                                  </p:childTnLst>
                                </p:cTn>
                              </p:par>
                              <p:par>
                                <p:cTn fill="hold" nodeType="withEffect" presetClass="entr" presetID="10" presetSubtype="0">
                                  <p:stCondLst>
                                    <p:cond delay="0"/>
                                  </p:stCondLst>
                                  <p:childTnLst>
                                    <p:set>
                                      <p:cBhvr>
                                        <p:cTn dur="1" fill="hold">
                                          <p:stCondLst>
                                            <p:cond delay="0"/>
                                          </p:stCondLst>
                                        </p:cTn>
                                        <p:tgtEl>
                                          <p:spTgt spid="323">
                                            <p:txEl>
                                              <p:pRg end="1" st="1"/>
                                            </p:txEl>
                                          </p:spTgt>
                                        </p:tgtEl>
                                        <p:attrNameLst>
                                          <p:attrName>style.visibility</p:attrName>
                                        </p:attrNameLst>
                                      </p:cBhvr>
                                      <p:to>
                                        <p:strVal val="visible"/>
                                      </p:to>
                                    </p:set>
                                    <p:animEffect filter="fade" transition="in">
                                      <p:cBhvr>
                                        <p:cTn dur="1000"/>
                                        <p:tgtEl>
                                          <p:spTgt spid="323">
                                            <p:txEl>
                                              <p:pRg end="1" st="1"/>
                                            </p:txEl>
                                          </p:spTgt>
                                        </p:tgtEl>
                                      </p:cBhvr>
                                    </p:animEffect>
                                  </p:childTnLst>
                                </p:cTn>
                              </p:par>
                              <p:par>
                                <p:cTn fill="hold" nodeType="withEffect" presetClass="entr" presetID="10" presetSubtype="0">
                                  <p:stCondLst>
                                    <p:cond delay="0"/>
                                  </p:stCondLst>
                                  <p:childTnLst>
                                    <p:set>
                                      <p:cBhvr>
                                        <p:cTn dur="1" fill="hold">
                                          <p:stCondLst>
                                            <p:cond delay="0"/>
                                          </p:stCondLst>
                                        </p:cTn>
                                        <p:tgtEl>
                                          <p:spTgt spid="323">
                                            <p:txEl>
                                              <p:pRg end="2" st="2"/>
                                            </p:txEl>
                                          </p:spTgt>
                                        </p:tgtEl>
                                        <p:attrNameLst>
                                          <p:attrName>style.visibility</p:attrName>
                                        </p:attrNameLst>
                                      </p:cBhvr>
                                      <p:to>
                                        <p:strVal val="visible"/>
                                      </p:to>
                                    </p:set>
                                    <p:animEffect filter="fade" transition="in">
                                      <p:cBhvr>
                                        <p:cTn dur="1000"/>
                                        <p:tgtEl>
                                          <p:spTgt spid="323">
                                            <p:txEl>
                                              <p:pRg end="2" st="2"/>
                                            </p:txEl>
                                          </p:spTgt>
                                        </p:tgtEl>
                                      </p:cBhvr>
                                    </p:animEffect>
                                  </p:childTnLst>
                                </p:cTn>
                              </p:par>
                              <p:par>
                                <p:cTn fill="hold" nodeType="withEffect" presetClass="entr" presetID="10" presetSubtype="0">
                                  <p:stCondLst>
                                    <p:cond delay="0"/>
                                  </p:stCondLst>
                                  <p:childTnLst>
                                    <p:set>
                                      <p:cBhvr>
                                        <p:cTn dur="1" fill="hold">
                                          <p:stCondLst>
                                            <p:cond delay="0"/>
                                          </p:stCondLst>
                                        </p:cTn>
                                        <p:tgtEl>
                                          <p:spTgt spid="323">
                                            <p:txEl>
                                              <p:pRg end="3" st="3"/>
                                            </p:txEl>
                                          </p:spTgt>
                                        </p:tgtEl>
                                        <p:attrNameLst>
                                          <p:attrName>style.visibility</p:attrName>
                                        </p:attrNameLst>
                                      </p:cBhvr>
                                      <p:to>
                                        <p:strVal val="visible"/>
                                      </p:to>
                                    </p:set>
                                    <p:animEffect filter="fade" transition="in">
                                      <p:cBhvr>
                                        <p:cTn dur="1000"/>
                                        <p:tgtEl>
                                          <p:spTgt spid="323">
                                            <p:txEl>
                                              <p:pRg end="3" st="3"/>
                                            </p:txEl>
                                          </p:spTgt>
                                        </p:tgtEl>
                                      </p:cBhvr>
                                    </p:animEffect>
                                  </p:childTnLst>
                                </p:cTn>
                              </p:par>
                              <p:par>
                                <p:cTn fill="hold" nodeType="withEffect" presetClass="entr" presetID="10" presetSubtype="0">
                                  <p:stCondLst>
                                    <p:cond delay="0"/>
                                  </p:stCondLst>
                                  <p:childTnLst>
                                    <p:set>
                                      <p:cBhvr>
                                        <p:cTn dur="1" fill="hold">
                                          <p:stCondLst>
                                            <p:cond delay="0"/>
                                          </p:stCondLst>
                                        </p:cTn>
                                        <p:tgtEl>
                                          <p:spTgt spid="323">
                                            <p:txEl>
                                              <p:pRg end="4" st="4"/>
                                            </p:txEl>
                                          </p:spTgt>
                                        </p:tgtEl>
                                        <p:attrNameLst>
                                          <p:attrName>style.visibility</p:attrName>
                                        </p:attrNameLst>
                                      </p:cBhvr>
                                      <p:to>
                                        <p:strVal val="visible"/>
                                      </p:to>
                                    </p:set>
                                    <p:animEffect filter="fade" transition="in">
                                      <p:cBhvr>
                                        <p:cTn dur="1000"/>
                                        <p:tgtEl>
                                          <p:spTgt spid="323">
                                            <p:txEl>
                                              <p:pRg end="4" st="4"/>
                                            </p:txEl>
                                          </p:spTgt>
                                        </p:tgtEl>
                                      </p:cBhvr>
                                    </p:animEffect>
                                  </p:childTnLst>
                                </p:cTn>
                              </p:par>
                              <p:par>
                                <p:cTn fill="hold" nodeType="withEffect" presetClass="entr" presetID="10" presetSubtype="0">
                                  <p:stCondLst>
                                    <p:cond delay="0"/>
                                  </p:stCondLst>
                                  <p:childTnLst>
                                    <p:set>
                                      <p:cBhvr>
                                        <p:cTn dur="1" fill="hold">
                                          <p:stCondLst>
                                            <p:cond delay="0"/>
                                          </p:stCondLst>
                                        </p:cTn>
                                        <p:tgtEl>
                                          <p:spTgt spid="323">
                                            <p:txEl>
                                              <p:pRg end="5" st="5"/>
                                            </p:txEl>
                                          </p:spTgt>
                                        </p:tgtEl>
                                        <p:attrNameLst>
                                          <p:attrName>style.visibility</p:attrName>
                                        </p:attrNameLst>
                                      </p:cBhvr>
                                      <p:to>
                                        <p:strVal val="visible"/>
                                      </p:to>
                                    </p:set>
                                    <p:animEffect filter="fade" transition="in">
                                      <p:cBhvr>
                                        <p:cTn dur="1000"/>
                                        <p:tgtEl>
                                          <p:spTgt spid="323">
                                            <p:txEl>
                                              <p:pRg end="5" st="5"/>
                                            </p:txEl>
                                          </p:spTgt>
                                        </p:tgtEl>
                                      </p:cBhvr>
                                    </p:animEffect>
                                  </p:childTnLst>
                                </p:cTn>
                              </p:par>
                              <p:par>
                                <p:cTn fill="hold" nodeType="withEffect" presetClass="entr" presetID="10" presetSubtype="0">
                                  <p:stCondLst>
                                    <p:cond delay="0"/>
                                  </p:stCondLst>
                                  <p:childTnLst>
                                    <p:set>
                                      <p:cBhvr>
                                        <p:cTn dur="1" fill="hold">
                                          <p:stCondLst>
                                            <p:cond delay="0"/>
                                          </p:stCondLst>
                                        </p:cTn>
                                        <p:tgtEl>
                                          <p:spTgt spid="323">
                                            <p:txEl>
                                              <p:pRg end="6" st="6"/>
                                            </p:txEl>
                                          </p:spTgt>
                                        </p:tgtEl>
                                        <p:attrNameLst>
                                          <p:attrName>style.visibility</p:attrName>
                                        </p:attrNameLst>
                                      </p:cBhvr>
                                      <p:to>
                                        <p:strVal val="visible"/>
                                      </p:to>
                                    </p:set>
                                    <p:animEffect filter="fade" transition="in">
                                      <p:cBhvr>
                                        <p:cTn dur="1000"/>
                                        <p:tgtEl>
                                          <p:spTgt spid="323">
                                            <p:txEl>
                                              <p:pRg end="6" st="6"/>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3" name="Shape 333"/>
        <p:cNvGrpSpPr/>
        <p:nvPr/>
      </p:nvGrpSpPr>
      <p:grpSpPr>
        <a:xfrm>
          <a:off x="0" y="0"/>
          <a:ext cx="0" cy="0"/>
          <a:chOff x="0" y="0"/>
          <a:chExt cx="0" cy="0"/>
        </a:xfrm>
      </p:grpSpPr>
      <p:sp>
        <p:nvSpPr>
          <p:cNvPr id="334" name="Google Shape;334;p45"/>
          <p:cNvSpPr/>
          <p:nvPr/>
        </p:nvSpPr>
        <p:spPr>
          <a:xfrm rot="10800000">
            <a:off x="2570952" y="16453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45"/>
          <p:cNvSpPr txBox="1"/>
          <p:nvPr/>
        </p:nvSpPr>
        <p:spPr>
          <a:xfrm>
            <a:off x="2571052" y="16456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Create an Adapter project from a templates</a:t>
            </a:r>
            <a:endParaRPr sz="1200">
              <a:solidFill>
                <a:srgbClr val="FFFFFF"/>
              </a:solidFill>
              <a:latin typeface="Roboto Light"/>
              <a:ea typeface="Roboto Light"/>
              <a:cs typeface="Roboto Light"/>
              <a:sym typeface="Roboto Light"/>
            </a:endParaRPr>
          </a:p>
        </p:txBody>
      </p:sp>
      <p:sp>
        <p:nvSpPr>
          <p:cNvPr id="336" name="Google Shape;336;p45"/>
          <p:cNvSpPr/>
          <p:nvPr/>
        </p:nvSpPr>
        <p:spPr>
          <a:xfrm rot="10800000">
            <a:off x="2570952" y="22228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45"/>
          <p:cNvSpPr txBox="1"/>
          <p:nvPr/>
        </p:nvSpPr>
        <p:spPr>
          <a:xfrm>
            <a:off x="2571052" y="22231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Import the Adapter project into your IDE</a:t>
            </a:r>
            <a:endParaRPr sz="1200">
              <a:solidFill>
                <a:srgbClr val="FFFFFF"/>
              </a:solidFill>
              <a:latin typeface="Roboto Light"/>
              <a:ea typeface="Roboto Light"/>
              <a:cs typeface="Roboto Light"/>
              <a:sym typeface="Roboto Light"/>
            </a:endParaRPr>
          </a:p>
        </p:txBody>
      </p:sp>
      <p:sp>
        <p:nvSpPr>
          <p:cNvPr id="338" name="Google Shape;338;p45"/>
          <p:cNvSpPr/>
          <p:nvPr/>
        </p:nvSpPr>
        <p:spPr>
          <a:xfrm rot="10800000">
            <a:off x="2570952" y="28003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45"/>
          <p:cNvSpPr txBox="1"/>
          <p:nvPr/>
        </p:nvSpPr>
        <p:spPr>
          <a:xfrm>
            <a:off x="2571052" y="28006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Run the Adapter from within your IDE</a:t>
            </a:r>
            <a:endParaRPr sz="1200">
              <a:solidFill>
                <a:srgbClr val="FFFFFF"/>
              </a:solidFill>
              <a:latin typeface="Roboto Light"/>
              <a:ea typeface="Roboto Light"/>
              <a:cs typeface="Roboto Light"/>
              <a:sym typeface="Roboto Light"/>
            </a:endParaRPr>
          </a:p>
        </p:txBody>
      </p:sp>
      <p:sp>
        <p:nvSpPr>
          <p:cNvPr id="340" name="Google Shape;340;p45"/>
          <p:cNvSpPr txBox="1"/>
          <p:nvPr/>
        </p:nvSpPr>
        <p:spPr>
          <a:xfrm>
            <a:off x="2571052" y="33781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Hande record requests on the /FX prefix</a:t>
            </a:r>
            <a:endParaRPr sz="1200">
              <a:solidFill>
                <a:srgbClr val="FFFFFF"/>
              </a:solidFill>
              <a:latin typeface="Roboto Light"/>
              <a:ea typeface="Roboto Light"/>
              <a:cs typeface="Roboto Light"/>
              <a:sym typeface="Roboto Light"/>
            </a:endParaRPr>
          </a:p>
        </p:txBody>
      </p:sp>
      <p:sp>
        <p:nvSpPr>
          <p:cNvPr id="341" name="Google Shape;341;p45"/>
          <p:cNvSpPr txBox="1"/>
          <p:nvPr>
            <p:ph idx="4294967295"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Using the Project Templates</a:t>
            </a:r>
            <a:endParaRPr/>
          </a:p>
        </p:txBody>
      </p:sp>
      <p:sp>
        <p:nvSpPr>
          <p:cNvPr id="342" name="Google Shape;342;p45"/>
          <p:cNvSpPr txBox="1"/>
          <p:nvPr>
            <p:ph idx="4294967295" type="body"/>
          </p:nvPr>
        </p:nvSpPr>
        <p:spPr>
          <a:xfrm>
            <a:off x="311700" y="959475"/>
            <a:ext cx="8520600" cy="4572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1600"/>
              <a:t>Follow the “Pricing Integration Adapter (1)” Tutorial </a:t>
            </a:r>
            <a:endParaRPr sz="1600"/>
          </a:p>
          <a:p>
            <a:pPr indent="0" lvl="0" marL="0" rtl="0" algn="l">
              <a:spcBef>
                <a:spcPts val="1600"/>
              </a:spcBef>
              <a:spcAft>
                <a:spcPts val="1600"/>
              </a:spcAft>
              <a:buNone/>
            </a:pPr>
            <a:r>
              <a:t/>
            </a:r>
            <a:endParaRPr/>
          </a:p>
        </p:txBody>
      </p:sp>
      <p:pic>
        <p:nvPicPr>
          <p:cNvPr descr="Try it Yourself Icon2.png" id="343" name="Google Shape;343;p45"/>
          <p:cNvPicPr preferRelativeResize="0"/>
          <p:nvPr/>
        </p:nvPicPr>
        <p:blipFill>
          <a:blip r:embed="rId3">
            <a:alphaModFix/>
          </a:blip>
          <a:stretch>
            <a:fillRect/>
          </a:stretch>
        </p:blipFill>
        <p:spPr>
          <a:xfrm>
            <a:off x="6572948" y="273169"/>
            <a:ext cx="299725" cy="299732"/>
          </a:xfrm>
          <a:prstGeom prst="rect">
            <a:avLst/>
          </a:prstGeom>
          <a:noFill/>
          <a:ln>
            <a:noFill/>
          </a:ln>
        </p:spPr>
      </p:pic>
      <p:sp>
        <p:nvSpPr>
          <p:cNvPr id="344" name="Google Shape;344;p45"/>
          <p:cNvSpPr/>
          <p:nvPr/>
        </p:nvSpPr>
        <p:spPr>
          <a:xfrm rot="10800000">
            <a:off x="2616327" y="34116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45"/>
          <p:cNvSpPr txBox="1"/>
          <p:nvPr/>
        </p:nvSpPr>
        <p:spPr>
          <a:xfrm>
            <a:off x="2616427" y="34119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Monitor your Adapter in the CMC</a:t>
            </a:r>
            <a:endParaRPr sz="1200">
              <a:solidFill>
                <a:srgbClr val="FFFFFF"/>
              </a:solidFill>
              <a:latin typeface="Roboto Light"/>
              <a:ea typeface="Roboto Light"/>
              <a:cs typeface="Roboto Light"/>
              <a:sym typeface="Roboto Light"/>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46"/>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2400" u="none" cap="none" strike="noStrike">
                <a:solidFill>
                  <a:schemeClr val="dk1"/>
                </a:solidFill>
                <a:latin typeface="Roboto Thin"/>
                <a:ea typeface="Roboto Thin"/>
                <a:cs typeface="Roboto Thin"/>
                <a:sym typeface="Roboto Thin"/>
              </a:rPr>
              <a:t>Integration Adapters</a:t>
            </a:r>
            <a:endParaRPr b="0" i="0" sz="2400" u="none" cap="none" strike="noStrike">
              <a:solidFill>
                <a:schemeClr val="dk1"/>
              </a:solidFill>
              <a:latin typeface="Roboto Thin"/>
              <a:ea typeface="Roboto Thin"/>
              <a:cs typeface="Roboto Thin"/>
              <a:sym typeface="Roboto Thin"/>
            </a:endParaRPr>
          </a:p>
        </p:txBody>
      </p:sp>
      <p:sp>
        <p:nvSpPr>
          <p:cNvPr id="352" name="Google Shape;352;p46"/>
          <p:cNvSpPr/>
          <p:nvPr/>
        </p:nvSpPr>
        <p:spPr>
          <a:xfrm>
            <a:off x="3055956" y="2802571"/>
            <a:ext cx="3003600" cy="742800"/>
          </a:xfrm>
          <a:prstGeom prst="rect">
            <a:avLst/>
          </a:prstGeom>
          <a:solidFill>
            <a:srgbClr val="C6D9F1"/>
          </a:solidFill>
          <a:ln>
            <a:noFill/>
          </a:ln>
          <a:effectLst>
            <a:outerShdw blurRad="57785" algn="ctr" dir="3180000" dist="33020">
              <a:srgbClr val="000000">
                <a:alpha val="2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latin typeface="Roboto"/>
                <a:ea typeface="Roboto"/>
                <a:cs typeface="Roboto"/>
                <a:sym typeface="Roboto"/>
              </a:rPr>
              <a:t>DataSource</a:t>
            </a:r>
            <a:endParaRPr sz="1800">
              <a:latin typeface="Roboto"/>
              <a:ea typeface="Roboto"/>
              <a:cs typeface="Roboto"/>
              <a:sym typeface="Roboto"/>
            </a:endParaRPr>
          </a:p>
        </p:txBody>
      </p:sp>
      <p:sp>
        <p:nvSpPr>
          <p:cNvPr id="353" name="Google Shape;353;p46"/>
          <p:cNvSpPr/>
          <p:nvPr/>
        </p:nvSpPr>
        <p:spPr>
          <a:xfrm>
            <a:off x="3060052" y="2178675"/>
            <a:ext cx="1504200" cy="624000"/>
          </a:xfrm>
          <a:prstGeom prst="rect">
            <a:avLst/>
          </a:prstGeom>
          <a:solidFill>
            <a:srgbClr val="C6D9F1"/>
          </a:solidFill>
          <a:ln>
            <a:noFill/>
          </a:ln>
          <a:effectLst>
            <a:outerShdw blurRad="57785" algn="ctr" dir="3180000" dist="33020">
              <a:srgbClr val="000000">
                <a:alpha val="2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latin typeface="Roboto"/>
                <a:ea typeface="Roboto"/>
                <a:cs typeface="Roboto"/>
                <a:sym typeface="Roboto"/>
              </a:rPr>
              <a:t>Trading</a:t>
            </a:r>
            <a:endParaRPr>
              <a:latin typeface="Roboto"/>
              <a:ea typeface="Roboto"/>
              <a:cs typeface="Roboto"/>
              <a:sym typeface="Roboto"/>
            </a:endParaRPr>
          </a:p>
        </p:txBody>
      </p:sp>
      <p:sp>
        <p:nvSpPr>
          <p:cNvPr id="354" name="Google Shape;354;p46"/>
          <p:cNvSpPr/>
          <p:nvPr/>
        </p:nvSpPr>
        <p:spPr>
          <a:xfrm>
            <a:off x="4564397" y="2178675"/>
            <a:ext cx="1470000" cy="624000"/>
          </a:xfrm>
          <a:prstGeom prst="rect">
            <a:avLst/>
          </a:prstGeom>
          <a:solidFill>
            <a:srgbClr val="C6D9F1"/>
          </a:solidFill>
          <a:ln>
            <a:noFill/>
          </a:ln>
          <a:effectLst>
            <a:outerShdw blurRad="57785" algn="ctr" dir="3180000" dist="33020">
              <a:srgbClr val="000000">
                <a:alpha val="2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latin typeface="Roboto"/>
                <a:ea typeface="Roboto"/>
                <a:cs typeface="Roboto"/>
                <a:sym typeface="Roboto"/>
              </a:rPr>
              <a:t>Perms</a:t>
            </a:r>
            <a:endParaRPr sz="1800">
              <a:latin typeface="Roboto"/>
              <a:ea typeface="Roboto"/>
              <a:cs typeface="Roboto"/>
              <a:sym typeface="Roboto"/>
            </a:endParaRPr>
          </a:p>
        </p:txBody>
      </p:sp>
      <p:sp>
        <p:nvSpPr>
          <p:cNvPr id="355" name="Google Shape;355;p46"/>
          <p:cNvSpPr/>
          <p:nvPr/>
        </p:nvSpPr>
        <p:spPr>
          <a:xfrm>
            <a:off x="1713731" y="1208309"/>
            <a:ext cx="5688000" cy="297000"/>
          </a:xfrm>
          <a:prstGeom prst="roundRect">
            <a:avLst>
              <a:gd fmla="val 16667" name="adj"/>
            </a:avLst>
          </a:prstGeom>
          <a:solidFill>
            <a:srgbClr val="D8D8D8"/>
          </a:solidFill>
          <a:ln>
            <a:noFill/>
          </a:ln>
          <a:effectLst>
            <a:outerShdw blurRad="149987" algn="ctr" dir="8460000" dist="250190">
              <a:srgbClr val="000000">
                <a:alpha val="27843"/>
              </a:srgbClr>
            </a:outerShdw>
          </a:effectLst>
        </p:spPr>
        <p:txBody>
          <a:bodyPr anchorCtr="0" anchor="ctr" bIns="50825" lIns="61000" spcFirstLastPara="1" rIns="61000" wrap="square" tIns="50825">
            <a:noAutofit/>
          </a:bodyPr>
          <a:lstStyle/>
          <a:p>
            <a:pPr indent="0" lvl="0" marL="0" marR="0" rtl="0" algn="ctr">
              <a:lnSpc>
                <a:spcPct val="90000"/>
              </a:lnSpc>
              <a:spcBef>
                <a:spcPts val="0"/>
              </a:spcBef>
              <a:spcAft>
                <a:spcPts val="0"/>
              </a:spcAft>
              <a:buNone/>
            </a:pPr>
            <a:r>
              <a:rPr lang="en-GB" sz="1800">
                <a:solidFill>
                  <a:schemeClr val="dk1"/>
                </a:solidFill>
                <a:latin typeface="Roboto"/>
                <a:ea typeface="Roboto"/>
                <a:cs typeface="Roboto"/>
                <a:sym typeface="Roboto"/>
              </a:rPr>
              <a:t>Used to get data into the platform</a:t>
            </a:r>
            <a:endParaRPr sz="1800">
              <a:solidFill>
                <a:schemeClr val="dk1"/>
              </a:solidFill>
              <a:latin typeface="Roboto"/>
              <a:ea typeface="Roboto"/>
              <a:cs typeface="Roboto"/>
              <a:sym typeface="Roboto"/>
            </a:endParaRPr>
          </a:p>
        </p:txBody>
      </p:sp>
      <p:sp>
        <p:nvSpPr>
          <p:cNvPr id="356" name="Google Shape;356;p46"/>
          <p:cNvSpPr/>
          <p:nvPr/>
        </p:nvSpPr>
        <p:spPr>
          <a:xfrm>
            <a:off x="2235731" y="1728692"/>
            <a:ext cx="4644000" cy="297000"/>
          </a:xfrm>
          <a:prstGeom prst="roundRect">
            <a:avLst>
              <a:gd fmla="val 16667" name="adj"/>
            </a:avLst>
          </a:prstGeom>
          <a:solidFill>
            <a:srgbClr val="C5D8F1"/>
          </a:solidFill>
          <a:ln>
            <a:noFill/>
          </a:ln>
          <a:effectLst>
            <a:outerShdw blurRad="44450" algn="ctr" dir="5400000" dist="27940">
              <a:srgbClr val="000000">
                <a:alpha val="31764"/>
              </a:srgbClr>
            </a:outerShdw>
          </a:effectLst>
        </p:spPr>
        <p:txBody>
          <a:bodyPr anchorCtr="0" anchor="ctr" bIns="50825" lIns="61000" spcFirstLastPara="1" rIns="61000" wrap="square" tIns="50825">
            <a:noAutofit/>
          </a:bodyPr>
          <a:lstStyle/>
          <a:p>
            <a:pPr indent="0" lvl="0" marL="0" marR="0" rtl="0" algn="ctr">
              <a:lnSpc>
                <a:spcPct val="90000"/>
              </a:lnSpc>
              <a:spcBef>
                <a:spcPts val="0"/>
              </a:spcBef>
              <a:spcAft>
                <a:spcPts val="0"/>
              </a:spcAft>
              <a:buNone/>
            </a:pPr>
            <a:r>
              <a:rPr lang="en-GB" sz="1800">
                <a:solidFill>
                  <a:schemeClr val="dk1"/>
                </a:solidFill>
                <a:latin typeface="Roboto"/>
                <a:ea typeface="Roboto"/>
                <a:cs typeface="Roboto"/>
                <a:sym typeface="Roboto"/>
              </a:rPr>
              <a:t>3 basic APIs that can be written</a:t>
            </a:r>
            <a:endParaRPr sz="1800">
              <a:solidFill>
                <a:schemeClr val="dk1"/>
              </a:solidFill>
              <a:latin typeface="Roboto"/>
              <a:ea typeface="Roboto"/>
              <a:cs typeface="Roboto"/>
              <a:sym typeface="Roboto"/>
            </a:endParaRPr>
          </a:p>
        </p:txBody>
      </p:sp>
      <p:sp>
        <p:nvSpPr>
          <p:cNvPr id="357" name="Google Shape;357;p46"/>
          <p:cNvSpPr/>
          <p:nvPr/>
        </p:nvSpPr>
        <p:spPr>
          <a:xfrm>
            <a:off x="1713731" y="3810015"/>
            <a:ext cx="5688000" cy="297000"/>
          </a:xfrm>
          <a:prstGeom prst="roundRect">
            <a:avLst>
              <a:gd fmla="val 16667" name="adj"/>
            </a:avLst>
          </a:prstGeom>
          <a:solidFill>
            <a:srgbClr val="D8D8D8"/>
          </a:solidFill>
          <a:ln>
            <a:noFill/>
          </a:ln>
          <a:effectLst>
            <a:outerShdw blurRad="149987" algn="ctr" dir="8460000" dist="250190">
              <a:srgbClr val="000000">
                <a:alpha val="27843"/>
              </a:srgbClr>
            </a:outerShdw>
          </a:effectLst>
        </p:spPr>
        <p:txBody>
          <a:bodyPr anchorCtr="0" anchor="ctr" bIns="50825" lIns="61000" spcFirstLastPara="1" rIns="61000" wrap="square" tIns="50825">
            <a:noAutofit/>
          </a:bodyPr>
          <a:lstStyle/>
          <a:p>
            <a:pPr indent="0" lvl="0" marL="0" marR="0" rtl="0" algn="ctr">
              <a:lnSpc>
                <a:spcPct val="90000"/>
              </a:lnSpc>
              <a:spcBef>
                <a:spcPts val="0"/>
              </a:spcBef>
              <a:spcAft>
                <a:spcPts val="0"/>
              </a:spcAft>
              <a:buNone/>
            </a:pPr>
            <a:r>
              <a:rPr lang="en-GB" sz="1800">
                <a:solidFill>
                  <a:schemeClr val="dk1"/>
                </a:solidFill>
                <a:latin typeface="Roboto"/>
                <a:ea typeface="Roboto"/>
                <a:cs typeface="Roboto"/>
                <a:sym typeface="Roboto"/>
              </a:rPr>
              <a:t>All higher level APIs sit on top of DataSource</a:t>
            </a:r>
            <a:endParaRPr sz="1800">
              <a:solidFill>
                <a:schemeClr val="dk1"/>
              </a:solidFill>
              <a:latin typeface="Roboto"/>
              <a:ea typeface="Roboto"/>
              <a:cs typeface="Roboto"/>
              <a:sym typeface="Roboto"/>
            </a:endParaRPr>
          </a:p>
        </p:txBody>
      </p:sp>
      <p:sp>
        <p:nvSpPr>
          <p:cNvPr id="358" name="Google Shape;358;p46"/>
          <p:cNvSpPr/>
          <p:nvPr/>
        </p:nvSpPr>
        <p:spPr>
          <a:xfrm>
            <a:off x="1713731" y="4319850"/>
            <a:ext cx="5688000" cy="297000"/>
          </a:xfrm>
          <a:prstGeom prst="roundRect">
            <a:avLst>
              <a:gd fmla="val 16667" name="adj"/>
            </a:avLst>
          </a:prstGeom>
          <a:solidFill>
            <a:srgbClr val="D8D8D8"/>
          </a:solidFill>
          <a:ln>
            <a:noFill/>
          </a:ln>
          <a:effectLst>
            <a:outerShdw blurRad="149987" algn="ctr" dir="8460000" dist="250190">
              <a:srgbClr val="000000">
                <a:alpha val="27843"/>
              </a:srgbClr>
            </a:outerShdw>
          </a:effectLst>
        </p:spPr>
        <p:txBody>
          <a:bodyPr anchorCtr="0" anchor="ctr" bIns="50825" lIns="61000" spcFirstLastPara="1" rIns="61000" wrap="square" tIns="50825">
            <a:noAutofit/>
          </a:bodyPr>
          <a:lstStyle/>
          <a:p>
            <a:pPr indent="0" lvl="0" marL="0" marR="0" rtl="0" algn="ctr">
              <a:lnSpc>
                <a:spcPct val="90000"/>
              </a:lnSpc>
              <a:spcBef>
                <a:spcPts val="0"/>
              </a:spcBef>
              <a:spcAft>
                <a:spcPts val="0"/>
              </a:spcAft>
              <a:buNone/>
            </a:pPr>
            <a:r>
              <a:rPr lang="en-GB" sz="1800">
                <a:solidFill>
                  <a:schemeClr val="dk1"/>
                </a:solidFill>
                <a:latin typeface="Roboto"/>
                <a:ea typeface="Roboto"/>
                <a:cs typeface="Roboto"/>
                <a:sym typeface="Roboto"/>
              </a:rPr>
              <a:t>Adapters can be developed using the </a:t>
            </a:r>
            <a:r>
              <a:rPr lang="en-GB" sz="1800">
                <a:solidFill>
                  <a:schemeClr val="dk1"/>
                </a:solidFill>
                <a:latin typeface="Roboto"/>
                <a:ea typeface="Roboto"/>
                <a:cs typeface="Roboto"/>
                <a:sym typeface="Roboto"/>
              </a:rPr>
              <a:t>CIS</a:t>
            </a:r>
            <a:endParaRPr sz="1800">
              <a:solidFill>
                <a:schemeClr val="dk1"/>
              </a:solidFill>
              <a:latin typeface="Roboto"/>
              <a:ea typeface="Roboto"/>
              <a:cs typeface="Roboto"/>
              <a:sym typeface="Roboto"/>
            </a:endParaRPr>
          </a:p>
        </p:txBody>
      </p:sp>
      <p:sp>
        <p:nvSpPr>
          <p:cNvPr id="359" name="Google Shape;359;p46"/>
          <p:cNvSpPr/>
          <p:nvPr/>
        </p:nvSpPr>
        <p:spPr>
          <a:xfrm>
            <a:off x="4450575" y="2032824"/>
            <a:ext cx="214200" cy="154500"/>
          </a:xfrm>
          <a:prstGeom prst="downArrow">
            <a:avLst>
              <a:gd fmla="val 50000" name="adj1"/>
              <a:gd fmla="val 50000" name="adj2"/>
            </a:avLst>
          </a:prstGeom>
          <a:gradFill>
            <a:gsLst>
              <a:gs pos="0">
                <a:srgbClr val="FF4C77"/>
              </a:gs>
              <a:gs pos="100000">
                <a:srgbClr val="FF85A1"/>
              </a:gs>
            </a:gsLst>
            <a:lin ang="16200000" scaled="0"/>
          </a:gradFill>
          <a:ln cap="flat" cmpd="sng" w="9525">
            <a:solidFill>
              <a:srgbClr val="E95A7D"/>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Tree>
  </p:cSld>
  <p:clrMapOvr>
    <a:masterClrMapping/>
  </p:clrMapOvr>
  <p:transition>
    <p:fade thruBlk="1"/>
  </p:transition>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4" name="Shape 364"/>
        <p:cNvGrpSpPr/>
        <p:nvPr/>
      </p:nvGrpSpPr>
      <p:grpSpPr>
        <a:xfrm>
          <a:off x="0" y="0"/>
          <a:ext cx="0" cy="0"/>
          <a:chOff x="0" y="0"/>
          <a:chExt cx="0" cy="0"/>
        </a:xfrm>
      </p:grpSpPr>
      <p:sp>
        <p:nvSpPr>
          <p:cNvPr id="365" name="Google Shape;365;p47"/>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2400" u="none" cap="none" strike="noStrike">
                <a:solidFill>
                  <a:schemeClr val="dk1"/>
                </a:solidFill>
                <a:latin typeface="Roboto Thin"/>
                <a:ea typeface="Roboto Thin"/>
                <a:cs typeface="Roboto Thin"/>
                <a:sym typeface="Roboto Thin"/>
              </a:rPr>
              <a:t>Blade Data Services</a:t>
            </a:r>
            <a:endParaRPr b="0" i="0" sz="2400" u="none" cap="none" strike="noStrike">
              <a:solidFill>
                <a:schemeClr val="dk1"/>
              </a:solidFill>
              <a:latin typeface="Roboto Thin"/>
              <a:ea typeface="Roboto Thin"/>
              <a:cs typeface="Roboto Thin"/>
              <a:sym typeface="Roboto Thin"/>
            </a:endParaRPr>
          </a:p>
        </p:txBody>
      </p:sp>
      <p:sp>
        <p:nvSpPr>
          <p:cNvPr id="366" name="Google Shape;366;p47"/>
          <p:cNvSpPr/>
          <p:nvPr/>
        </p:nvSpPr>
        <p:spPr>
          <a:xfrm>
            <a:off x="1341750" y="1317650"/>
            <a:ext cx="6702000" cy="3003300"/>
          </a:xfrm>
          <a:prstGeom prst="roundRect">
            <a:avLst>
              <a:gd fmla="val 16667" name="adj"/>
            </a:avLst>
          </a:prstGeom>
          <a:solidFill>
            <a:srgbClr val="EEECE0">
              <a:alpha val="89803"/>
            </a:srgbClr>
          </a:solidFill>
          <a:ln cap="flat" cmpd="sng" w="9525">
            <a:solidFill>
              <a:srgbClr val="19467C"/>
            </a:solidFill>
            <a:prstDash val="solid"/>
            <a:round/>
            <a:headEnd len="sm" w="sm" type="none"/>
            <a:tailEnd len="sm" w="sm" type="none"/>
          </a:ln>
        </p:spPr>
        <p:txBody>
          <a:bodyPr anchorCtr="0" anchor="ctr" bIns="128000" lIns="473100" spcFirstLastPara="1" rIns="473100" wrap="square" tIns="770625">
            <a:noAutofit/>
          </a:bodyPr>
          <a:lstStyle/>
          <a:p>
            <a:pPr indent="-171450" lvl="1" marL="171450" marR="0" rtl="0" algn="l">
              <a:lnSpc>
                <a:spcPct val="90000"/>
              </a:lnSpc>
              <a:spcBef>
                <a:spcPts val="0"/>
              </a:spcBef>
              <a:spcAft>
                <a:spcPts val="0"/>
              </a:spcAft>
              <a:buClr>
                <a:schemeClr val="dk1"/>
              </a:buClr>
              <a:buSzPts val="1800"/>
              <a:buFont typeface="Roboto"/>
              <a:buChar char="•"/>
            </a:pPr>
            <a:r>
              <a:rPr i="0" lang="en-GB" sz="1800" u="none" cap="none" strike="noStrike">
                <a:solidFill>
                  <a:schemeClr val="dk1"/>
                </a:solidFill>
                <a:latin typeface="Roboto"/>
                <a:ea typeface="Roboto"/>
                <a:cs typeface="Roboto"/>
                <a:sym typeface="Roboto"/>
              </a:rPr>
              <a:t>They have peer configuration to connect to the core components and data service configuration to supply data.</a:t>
            </a:r>
            <a:endParaRPr i="0" sz="1800" u="none" cap="none" strike="noStrike">
              <a:solidFill>
                <a:schemeClr val="dk1"/>
              </a:solidFill>
              <a:latin typeface="Roboto"/>
              <a:ea typeface="Roboto"/>
              <a:cs typeface="Roboto"/>
              <a:sym typeface="Roboto"/>
            </a:endParaRPr>
          </a:p>
          <a:p>
            <a:pPr indent="-57150" lvl="1" marL="171450" marR="0" rtl="0" algn="l">
              <a:lnSpc>
                <a:spcPct val="90000"/>
              </a:lnSpc>
              <a:spcBef>
                <a:spcPts val="270"/>
              </a:spcBef>
              <a:spcAft>
                <a:spcPts val="0"/>
              </a:spcAft>
              <a:buClr>
                <a:schemeClr val="dk1"/>
              </a:buClr>
              <a:buSzPts val="1800"/>
              <a:buFont typeface="Arial"/>
              <a:buNone/>
            </a:pPr>
            <a:r>
              <a:t/>
            </a:r>
            <a:endParaRPr i="0" sz="1800" u="none" cap="none" strike="noStrike">
              <a:solidFill>
                <a:schemeClr val="dk1"/>
              </a:solidFill>
              <a:latin typeface="Roboto"/>
              <a:ea typeface="Roboto"/>
              <a:cs typeface="Roboto"/>
              <a:sym typeface="Roboto"/>
            </a:endParaRPr>
          </a:p>
          <a:p>
            <a:pPr indent="-171450" lvl="1" marL="171450" marR="0" rtl="0" algn="l">
              <a:lnSpc>
                <a:spcPct val="90000"/>
              </a:lnSpc>
              <a:spcBef>
                <a:spcPts val="270"/>
              </a:spcBef>
              <a:spcAft>
                <a:spcPts val="0"/>
              </a:spcAft>
              <a:buClr>
                <a:schemeClr val="dk1"/>
              </a:buClr>
              <a:buSzPts val="1800"/>
              <a:buFont typeface="Roboto"/>
              <a:buChar char="•"/>
            </a:pPr>
            <a:r>
              <a:rPr i="0" lang="en-GB" sz="1800" u="none" cap="none" strike="noStrike">
                <a:solidFill>
                  <a:schemeClr val="dk1"/>
                </a:solidFill>
                <a:latin typeface="Roboto"/>
                <a:ea typeface="Roboto"/>
                <a:cs typeface="Roboto"/>
                <a:sym typeface="Roboto"/>
              </a:rPr>
              <a:t>The data prefix is provided to the CIS</a:t>
            </a:r>
            <a:endParaRPr>
              <a:latin typeface="Roboto"/>
              <a:ea typeface="Roboto"/>
              <a:cs typeface="Roboto"/>
              <a:sym typeface="Roboto"/>
            </a:endParaRPr>
          </a:p>
          <a:p>
            <a:pPr indent="-57150" lvl="1" marL="171450" marR="0" rtl="0" algn="l">
              <a:lnSpc>
                <a:spcPct val="90000"/>
              </a:lnSpc>
              <a:spcBef>
                <a:spcPts val="270"/>
              </a:spcBef>
              <a:spcAft>
                <a:spcPts val="0"/>
              </a:spcAft>
              <a:buClr>
                <a:schemeClr val="dk1"/>
              </a:buClr>
              <a:buSzPts val="1800"/>
              <a:buFont typeface="Arial"/>
              <a:buNone/>
            </a:pPr>
            <a:r>
              <a:t/>
            </a:r>
            <a:endParaRPr i="0" sz="1800" u="none" cap="none" strike="noStrike">
              <a:solidFill>
                <a:schemeClr val="dk1"/>
              </a:solidFill>
              <a:latin typeface="Roboto"/>
              <a:ea typeface="Roboto"/>
              <a:cs typeface="Roboto"/>
              <a:sym typeface="Roboto"/>
            </a:endParaRPr>
          </a:p>
          <a:p>
            <a:pPr indent="-171450" lvl="1" marL="171450" marR="0" rtl="0" algn="l">
              <a:lnSpc>
                <a:spcPct val="90000"/>
              </a:lnSpc>
              <a:spcBef>
                <a:spcPts val="270"/>
              </a:spcBef>
              <a:spcAft>
                <a:spcPts val="0"/>
              </a:spcAft>
              <a:buClr>
                <a:schemeClr val="dk1"/>
              </a:buClr>
              <a:buSzPts val="1800"/>
              <a:buFont typeface="Roboto"/>
              <a:buChar char="•"/>
            </a:pPr>
            <a:r>
              <a:rPr i="0" lang="en-GB" sz="1800" u="none" cap="none" strike="noStrike">
                <a:solidFill>
                  <a:schemeClr val="dk1"/>
                </a:solidFill>
                <a:latin typeface="Roboto"/>
                <a:ea typeface="Roboto"/>
                <a:cs typeface="Roboto"/>
                <a:sym typeface="Roboto"/>
              </a:rPr>
              <a:t>Failover for peer connections and data supply is hardcoded when the blade is created</a:t>
            </a:r>
            <a:endParaRPr i="0" sz="1800" u="none" cap="none" strike="noStrike">
              <a:solidFill>
                <a:schemeClr val="dk1"/>
              </a:solidFill>
              <a:latin typeface="Roboto"/>
              <a:ea typeface="Roboto"/>
              <a:cs typeface="Roboto"/>
              <a:sym typeface="Roboto"/>
            </a:endParaRPr>
          </a:p>
        </p:txBody>
      </p:sp>
      <p:sp>
        <p:nvSpPr>
          <p:cNvPr id="367" name="Google Shape;367;p47"/>
          <p:cNvSpPr/>
          <p:nvPr/>
        </p:nvSpPr>
        <p:spPr>
          <a:xfrm>
            <a:off x="1197250" y="1006825"/>
            <a:ext cx="6931200" cy="785700"/>
          </a:xfrm>
          <a:custGeom>
            <a:rect b="b" l="l" r="r" t="t"/>
            <a:pathLst>
              <a:path extrusionOk="0" h="120000" w="120000">
                <a:moveTo>
                  <a:pt x="0" y="20000"/>
                </a:moveTo>
                <a:cubicBezTo>
                  <a:pt x="0" y="8954"/>
                  <a:pt x="1946" y="0"/>
                  <a:pt x="4346" y="0"/>
                </a:cubicBezTo>
                <a:lnTo>
                  <a:pt x="115653" y="0"/>
                </a:lnTo>
                <a:cubicBezTo>
                  <a:pt x="118053" y="0"/>
                  <a:pt x="120000" y="8954"/>
                  <a:pt x="120000" y="20000"/>
                </a:cubicBezTo>
                <a:lnTo>
                  <a:pt x="120000" y="99999"/>
                </a:lnTo>
                <a:cubicBezTo>
                  <a:pt x="120000" y="111045"/>
                  <a:pt x="118053" y="120000"/>
                  <a:pt x="115653" y="120000"/>
                </a:cubicBezTo>
                <a:lnTo>
                  <a:pt x="4346" y="120000"/>
                </a:lnTo>
                <a:cubicBezTo>
                  <a:pt x="1946" y="120000"/>
                  <a:pt x="0" y="111045"/>
                  <a:pt x="0" y="99999"/>
                </a:cubicBezTo>
                <a:lnTo>
                  <a:pt x="0" y="20000"/>
                </a:lnTo>
                <a:close/>
              </a:path>
            </a:pathLst>
          </a:custGeom>
          <a:gradFill>
            <a:gsLst>
              <a:gs pos="0">
                <a:srgbClr val="0E478B"/>
              </a:gs>
              <a:gs pos="100000">
                <a:srgbClr val="A7B5DF"/>
              </a:gs>
            </a:gsLst>
            <a:lin ang="16200000" scaled="0"/>
          </a:gradFill>
          <a:ln>
            <a:noFill/>
          </a:ln>
          <a:effectLst>
            <a:outerShdw blurRad="40000" rotWithShape="0" dir="5400000" dist="23000">
              <a:srgbClr val="000000">
                <a:alpha val="34901"/>
              </a:srgbClr>
            </a:outerShdw>
          </a:effectLst>
        </p:spPr>
        <p:txBody>
          <a:bodyPr anchorCtr="0" anchor="ctr" bIns="53300" lIns="214600" spcFirstLastPara="1" rIns="214600" wrap="square" tIns="53300">
            <a:noAutofit/>
          </a:bodyPr>
          <a:lstStyle/>
          <a:p>
            <a:pPr indent="0" lvl="0" marL="0" marR="0" rtl="0" algn="ctr">
              <a:lnSpc>
                <a:spcPct val="90000"/>
              </a:lnSpc>
              <a:spcBef>
                <a:spcPts val="0"/>
              </a:spcBef>
              <a:spcAft>
                <a:spcPts val="0"/>
              </a:spcAft>
              <a:buNone/>
            </a:pPr>
            <a:r>
              <a:rPr lang="en-GB" sz="2000">
                <a:solidFill>
                  <a:schemeClr val="lt1"/>
                </a:solidFill>
                <a:latin typeface="Roboto"/>
                <a:ea typeface="Roboto"/>
                <a:cs typeface="Roboto"/>
                <a:sym typeface="Roboto"/>
              </a:rPr>
              <a:t>Adapters developed using the </a:t>
            </a:r>
            <a:r>
              <a:rPr lang="en-GB" sz="2000">
                <a:solidFill>
                  <a:schemeClr val="lt1"/>
                </a:solidFill>
                <a:latin typeface="Roboto"/>
                <a:ea typeface="Roboto"/>
                <a:cs typeface="Roboto"/>
                <a:sym typeface="Roboto"/>
              </a:rPr>
              <a:t>Project Templates and Caplin Java Libraries </a:t>
            </a:r>
            <a:r>
              <a:rPr lang="en-GB" sz="2000">
                <a:solidFill>
                  <a:schemeClr val="lt1"/>
                </a:solidFill>
                <a:latin typeface="Roboto"/>
                <a:ea typeface="Roboto"/>
                <a:cs typeface="Roboto"/>
                <a:sym typeface="Roboto"/>
              </a:rPr>
              <a:t>are created as blades</a:t>
            </a:r>
            <a:endParaRPr sz="2000">
              <a:solidFill>
                <a:schemeClr val="lt1"/>
              </a:solidFill>
              <a:latin typeface="Roboto"/>
              <a:ea typeface="Roboto"/>
              <a:cs typeface="Roboto"/>
              <a:sym typeface="Roboto"/>
            </a:endParaRPr>
          </a:p>
        </p:txBody>
      </p:sp>
      <p:sp>
        <p:nvSpPr>
          <p:cNvPr id="368" name="Google Shape;368;p47"/>
          <p:cNvSpPr/>
          <p:nvPr/>
        </p:nvSpPr>
        <p:spPr>
          <a:xfrm>
            <a:off x="1129950" y="4381149"/>
            <a:ext cx="7286100" cy="528300"/>
          </a:xfrm>
          <a:prstGeom prst="roundRect">
            <a:avLst>
              <a:gd fmla="val 16667" name="adj"/>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67350" lIns="85750" spcFirstLastPara="1" rIns="85750" wrap="square" tIns="67350">
            <a:noAutofit/>
          </a:bodyPr>
          <a:lstStyle/>
          <a:p>
            <a:pPr indent="0" lvl="0" marL="0" marR="0" rtl="0" algn="ctr">
              <a:spcBef>
                <a:spcPts val="0"/>
              </a:spcBef>
              <a:spcAft>
                <a:spcPts val="0"/>
              </a:spcAft>
              <a:buNone/>
            </a:pPr>
            <a:r>
              <a:rPr lang="en-GB" sz="2400">
                <a:solidFill>
                  <a:schemeClr val="dk1"/>
                </a:solidFill>
                <a:latin typeface="Roboto"/>
                <a:ea typeface="Roboto"/>
                <a:cs typeface="Roboto"/>
                <a:sym typeface="Roboto"/>
              </a:rPr>
              <a:t>The CIS does not provide load-balancing</a:t>
            </a:r>
            <a:endParaRPr sz="2400">
              <a:solidFill>
                <a:schemeClr val="dk1"/>
              </a:solidFill>
              <a:latin typeface="Roboto"/>
              <a:ea typeface="Roboto"/>
              <a:cs typeface="Roboto"/>
              <a:sym typeface="Roboto"/>
            </a:endParaRPr>
          </a:p>
        </p:txBody>
      </p:sp>
    </p:spTree>
  </p:cSld>
  <p:clrMapOvr>
    <a:masterClrMapping/>
  </p:clrMapOvr>
  <p:transition>
    <p:fade thruBlk="1"/>
  </p:transition>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3" name="Shape 373"/>
        <p:cNvGrpSpPr/>
        <p:nvPr/>
      </p:nvGrpSpPr>
      <p:grpSpPr>
        <a:xfrm>
          <a:off x="0" y="0"/>
          <a:ext cx="0" cy="0"/>
          <a:chOff x="0" y="0"/>
          <a:chExt cx="0" cy="0"/>
        </a:xfrm>
      </p:grpSpPr>
      <p:sp>
        <p:nvSpPr>
          <p:cNvPr id="374" name="Google Shape;374;p48"/>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2400" u="none" cap="none" strike="noStrike">
                <a:solidFill>
                  <a:schemeClr val="dk1"/>
                </a:solidFill>
                <a:latin typeface="Roboto Thin"/>
                <a:ea typeface="Roboto Thin"/>
                <a:cs typeface="Roboto Thin"/>
                <a:sym typeface="Roboto Thin"/>
              </a:rPr>
              <a:t>Pricing Integration Adapter</a:t>
            </a:r>
            <a:endParaRPr b="0" i="0" sz="2400" u="none" cap="none" strike="noStrike">
              <a:solidFill>
                <a:schemeClr val="dk1"/>
              </a:solidFill>
              <a:latin typeface="Roboto Thin"/>
              <a:ea typeface="Roboto Thin"/>
              <a:cs typeface="Roboto Thin"/>
              <a:sym typeface="Roboto Thin"/>
            </a:endParaRPr>
          </a:p>
        </p:txBody>
      </p:sp>
      <p:sp>
        <p:nvSpPr>
          <p:cNvPr id="375" name="Google Shape;375;p48"/>
          <p:cNvSpPr/>
          <p:nvPr/>
        </p:nvSpPr>
        <p:spPr>
          <a:xfrm>
            <a:off x="972675" y="1476049"/>
            <a:ext cx="7474800" cy="2744400"/>
          </a:xfrm>
          <a:prstGeom prst="roundRect">
            <a:avLst>
              <a:gd fmla="val 16667" name="adj"/>
            </a:avLst>
          </a:prstGeom>
          <a:solidFill>
            <a:srgbClr val="EEECE0">
              <a:alpha val="89803"/>
            </a:srgbClr>
          </a:solidFill>
          <a:ln cap="flat" cmpd="sng" w="9525">
            <a:solidFill>
              <a:srgbClr val="19467C"/>
            </a:solidFill>
            <a:prstDash val="solid"/>
            <a:round/>
            <a:headEnd len="sm" w="sm" type="none"/>
            <a:tailEnd len="sm" w="sm" type="none"/>
          </a:ln>
        </p:spPr>
        <p:txBody>
          <a:bodyPr anchorCtr="0" anchor="t" bIns="128000" lIns="473100" spcFirstLastPara="1" rIns="473100" wrap="square" tIns="770625">
            <a:noAutofit/>
          </a:bodyPr>
          <a:lstStyle/>
          <a:p>
            <a:pPr indent="-285750" lvl="0" marL="285750" marR="0" rtl="0" algn="l">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Streams data for financial instruments (e.g. Foreign Exchange and Fixed Income)</a:t>
            </a:r>
            <a:endParaRPr>
              <a:latin typeface="Roboto"/>
              <a:ea typeface="Roboto"/>
              <a:cs typeface="Roboto"/>
              <a:sym typeface="Roboto"/>
            </a:endParaRPr>
          </a:p>
          <a:p>
            <a:pPr indent="0" lvl="0" marL="0" marR="0" rtl="0" algn="l">
              <a:spcBef>
                <a:spcPts val="0"/>
              </a:spcBef>
              <a:spcAft>
                <a:spcPts val="0"/>
              </a:spcAft>
              <a:buNone/>
            </a:pPr>
            <a:r>
              <a:t/>
            </a:r>
            <a:endParaRPr sz="1800">
              <a:solidFill>
                <a:schemeClr val="dk1"/>
              </a:solidFill>
              <a:latin typeface="Roboto"/>
              <a:ea typeface="Roboto"/>
              <a:cs typeface="Roboto"/>
              <a:sym typeface="Roboto"/>
            </a:endParaRPr>
          </a:p>
          <a:p>
            <a:pPr indent="-285750" lvl="0" marL="285750" marR="0" rtl="0" algn="l">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From bank’s backend to Liberator</a:t>
            </a:r>
            <a:endParaRPr>
              <a:latin typeface="Roboto"/>
              <a:ea typeface="Roboto"/>
              <a:cs typeface="Roboto"/>
              <a:sym typeface="Roboto"/>
            </a:endParaRPr>
          </a:p>
          <a:p>
            <a:pPr indent="0" lvl="0" marL="0" marR="0" rtl="0" algn="l">
              <a:spcBef>
                <a:spcPts val="0"/>
              </a:spcBef>
              <a:spcAft>
                <a:spcPts val="0"/>
              </a:spcAft>
              <a:buNone/>
            </a:pPr>
            <a:r>
              <a:t/>
            </a:r>
            <a:endParaRPr sz="1800">
              <a:solidFill>
                <a:schemeClr val="dk1"/>
              </a:solidFill>
              <a:latin typeface="Roboto"/>
              <a:ea typeface="Roboto"/>
              <a:cs typeface="Roboto"/>
              <a:sym typeface="Roboto"/>
            </a:endParaRPr>
          </a:p>
          <a:p>
            <a:pPr indent="-285750" lvl="0" marL="285750" marR="0" rtl="0" algn="l">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Use Datasource API</a:t>
            </a:r>
            <a:endParaRPr>
              <a:latin typeface="Roboto"/>
              <a:ea typeface="Roboto"/>
              <a:cs typeface="Roboto"/>
              <a:sym typeface="Roboto"/>
            </a:endParaRPr>
          </a:p>
          <a:p>
            <a:pPr indent="-57150" lvl="1" marL="171450" marR="0" rtl="0" algn="l">
              <a:lnSpc>
                <a:spcPct val="90000"/>
              </a:lnSpc>
              <a:spcBef>
                <a:spcPts val="0"/>
              </a:spcBef>
              <a:spcAft>
                <a:spcPts val="0"/>
              </a:spcAft>
              <a:buClr>
                <a:schemeClr val="dk1"/>
              </a:buClr>
              <a:buSzPts val="1800"/>
              <a:buFont typeface="Arial"/>
              <a:buNone/>
            </a:pPr>
            <a:r>
              <a:t/>
            </a:r>
            <a:endParaRPr b="0" i="0" sz="1800" u="none" cap="none" strike="noStrike">
              <a:solidFill>
                <a:schemeClr val="dk1"/>
              </a:solidFill>
              <a:latin typeface="Arial"/>
              <a:ea typeface="Arial"/>
              <a:cs typeface="Arial"/>
              <a:sym typeface="Arial"/>
            </a:endParaRPr>
          </a:p>
        </p:txBody>
      </p:sp>
      <p:sp>
        <p:nvSpPr>
          <p:cNvPr id="376" name="Google Shape;376;p48"/>
          <p:cNvSpPr/>
          <p:nvPr/>
        </p:nvSpPr>
        <p:spPr>
          <a:xfrm>
            <a:off x="1137684" y="1231669"/>
            <a:ext cx="4029600" cy="850200"/>
          </a:xfrm>
          <a:prstGeom prst="roundRect">
            <a:avLst>
              <a:gd fmla="val 16667" name="adj"/>
            </a:avLst>
          </a:prstGeom>
          <a:gradFill>
            <a:gsLst>
              <a:gs pos="0">
                <a:srgbClr val="0E478B"/>
              </a:gs>
              <a:gs pos="100000">
                <a:srgbClr val="A7B5DF"/>
              </a:gs>
            </a:gsLst>
            <a:lin ang="16200000" scaled="0"/>
          </a:gradFill>
          <a:ln>
            <a:noFill/>
          </a:ln>
          <a:effectLst>
            <a:outerShdw blurRad="40000" rotWithShape="0" dir="5400000" dist="23000">
              <a:srgbClr val="000000">
                <a:alpha val="34901"/>
              </a:srgbClr>
            </a:outerShdw>
          </a:effectLst>
        </p:spPr>
        <p:txBody>
          <a:bodyPr anchorCtr="0" anchor="ctr" bIns="53300" lIns="214600" spcFirstLastPara="1" rIns="214600" wrap="square" tIns="53300">
            <a:noAutofit/>
          </a:bodyPr>
          <a:lstStyle/>
          <a:p>
            <a:pPr indent="0" lvl="0" marL="0" marR="0" rtl="0" algn="l">
              <a:lnSpc>
                <a:spcPct val="90000"/>
              </a:lnSpc>
              <a:spcBef>
                <a:spcPts val="0"/>
              </a:spcBef>
              <a:spcAft>
                <a:spcPts val="0"/>
              </a:spcAft>
              <a:buNone/>
            </a:pPr>
            <a:r>
              <a:rPr lang="en-GB" sz="2000">
                <a:solidFill>
                  <a:schemeClr val="lt1"/>
                </a:solidFill>
                <a:latin typeface="Roboto"/>
                <a:ea typeface="Roboto"/>
                <a:cs typeface="Roboto"/>
                <a:sym typeface="Roboto"/>
              </a:rPr>
              <a:t>Price Integration Adapter</a:t>
            </a:r>
            <a:endParaRPr>
              <a:latin typeface="Roboto"/>
              <a:ea typeface="Roboto"/>
              <a:cs typeface="Roboto"/>
              <a:sym typeface="Roboto"/>
            </a:endParaRPr>
          </a:p>
        </p:txBody>
      </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sp>
        <p:nvSpPr>
          <p:cNvPr id="382" name="Google Shape;382;p49"/>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Review</a:t>
            </a:r>
            <a:endParaRPr/>
          </a:p>
          <a:p>
            <a:pPr indent="0" lvl="0" marL="0" rtl="0" algn="ctr">
              <a:spcBef>
                <a:spcPts val="0"/>
              </a:spcBef>
              <a:spcAft>
                <a:spcPts val="0"/>
              </a:spcAft>
              <a:buNone/>
            </a:pPr>
            <a:r>
              <a:t/>
            </a:r>
            <a:endParaRPr/>
          </a:p>
        </p:txBody>
      </p:sp>
      <p:sp>
        <p:nvSpPr>
          <p:cNvPr id="383" name="Google Shape;383;p49"/>
          <p:cNvSpPr txBox="1"/>
          <p:nvPr>
            <p:ph idx="4294967295" type="body"/>
          </p:nvPr>
        </p:nvSpPr>
        <p:spPr>
          <a:xfrm>
            <a:off x="496650" y="807742"/>
            <a:ext cx="8229600" cy="3780000"/>
          </a:xfrm>
          <a:prstGeom prst="rect">
            <a:avLst/>
          </a:prstGeom>
          <a:noFill/>
          <a:ln>
            <a:noFill/>
          </a:ln>
        </p:spPr>
        <p:txBody>
          <a:bodyPr anchorCtr="0" anchor="t" bIns="45700" lIns="91425" spcFirstLastPara="1" rIns="91425" wrap="square" tIns="45700">
            <a:noAutofit/>
          </a:bodyPr>
          <a:lstStyle/>
          <a:p>
            <a:pPr indent="0" lvl="0" marL="285750" rtl="0" algn="l">
              <a:lnSpc>
                <a:spcPct val="100000"/>
              </a:lnSpc>
              <a:spcBef>
                <a:spcPts val="0"/>
              </a:spcBef>
              <a:spcAft>
                <a:spcPts val="0"/>
              </a:spcAft>
              <a:buNone/>
            </a:pPr>
            <a:r>
              <a:rPr lang="en-GB" sz="2400">
                <a:solidFill>
                  <a:schemeClr val="dk1"/>
                </a:solidFill>
                <a:latin typeface="Roboto"/>
                <a:ea typeface="Roboto"/>
                <a:cs typeface="Roboto"/>
                <a:sym typeface="Roboto"/>
              </a:rPr>
              <a:t>You should now be able to:</a:t>
            </a:r>
            <a:endParaRPr sz="2400">
              <a:solidFill>
                <a:schemeClr val="dk1"/>
              </a:solidFill>
              <a:latin typeface="Roboto"/>
              <a:ea typeface="Roboto"/>
              <a:cs typeface="Roboto"/>
              <a:sym typeface="Roboto"/>
            </a:endParaRPr>
          </a:p>
          <a:p>
            <a:pPr indent="0" lvl="0" marL="285750" rtl="0" algn="l">
              <a:lnSpc>
                <a:spcPct val="100000"/>
              </a:lnSpc>
              <a:spcBef>
                <a:spcPts val="0"/>
              </a:spcBef>
              <a:spcAft>
                <a:spcPts val="0"/>
              </a:spcAft>
              <a:buNone/>
            </a:pPr>
            <a:r>
              <a:t/>
            </a:r>
            <a:endParaRPr sz="2400">
              <a:solidFill>
                <a:schemeClr val="dk1"/>
              </a:solidFill>
              <a:latin typeface="Roboto"/>
              <a:ea typeface="Roboto"/>
              <a:cs typeface="Roboto"/>
              <a:sym typeface="Roboto"/>
            </a:endParaRPr>
          </a:p>
          <a:p>
            <a:pPr indent="-323850" lvl="0" marL="742950" rtl="0" algn="l">
              <a:lnSpc>
                <a:spcPct val="100000"/>
              </a:lnSpc>
              <a:spcBef>
                <a:spcPts val="0"/>
              </a:spcBef>
              <a:spcAft>
                <a:spcPts val="0"/>
              </a:spcAft>
              <a:buClr>
                <a:schemeClr val="dk1"/>
              </a:buClr>
              <a:buSzPts val="2400"/>
              <a:buFont typeface="Roboto"/>
              <a:buChar char="•"/>
            </a:pPr>
            <a:r>
              <a:rPr lang="en-GB" sz="2400">
                <a:solidFill>
                  <a:schemeClr val="dk1"/>
                </a:solidFill>
                <a:latin typeface="Roboto"/>
                <a:ea typeface="Roboto"/>
                <a:cs typeface="Roboto"/>
                <a:sym typeface="Roboto"/>
              </a:rPr>
              <a:t>Define an Integration adapter</a:t>
            </a:r>
            <a:endParaRPr sz="2400">
              <a:solidFill>
                <a:schemeClr val="dk1"/>
              </a:solidFill>
              <a:latin typeface="Roboto"/>
              <a:ea typeface="Roboto"/>
              <a:cs typeface="Roboto"/>
              <a:sym typeface="Roboto"/>
            </a:endParaRPr>
          </a:p>
          <a:p>
            <a:pPr indent="-323850" lvl="0" marL="742950" rtl="0" algn="l">
              <a:lnSpc>
                <a:spcPct val="100000"/>
              </a:lnSpc>
              <a:spcBef>
                <a:spcPts val="0"/>
              </a:spcBef>
              <a:spcAft>
                <a:spcPts val="0"/>
              </a:spcAft>
              <a:buClr>
                <a:schemeClr val="dk1"/>
              </a:buClr>
              <a:buSzPts val="2400"/>
              <a:buFont typeface="Roboto"/>
              <a:buChar char="•"/>
            </a:pPr>
            <a:r>
              <a:rPr lang="en-GB" sz="2400">
                <a:solidFill>
                  <a:schemeClr val="dk1"/>
                </a:solidFill>
                <a:latin typeface="Roboto"/>
                <a:ea typeface="Roboto"/>
                <a:cs typeface="Roboto"/>
                <a:sym typeface="Roboto"/>
              </a:rPr>
              <a:t>Use Caplin Integration suite</a:t>
            </a:r>
            <a:endParaRPr sz="2400">
              <a:solidFill>
                <a:schemeClr val="dk1"/>
              </a:solidFill>
              <a:latin typeface="Roboto"/>
              <a:ea typeface="Roboto"/>
              <a:cs typeface="Roboto"/>
              <a:sym typeface="Roboto"/>
            </a:endParaRPr>
          </a:p>
          <a:p>
            <a:pPr indent="-323850" lvl="0" marL="742950" rtl="0" algn="l">
              <a:lnSpc>
                <a:spcPct val="100000"/>
              </a:lnSpc>
              <a:spcBef>
                <a:spcPts val="0"/>
              </a:spcBef>
              <a:spcAft>
                <a:spcPts val="0"/>
              </a:spcAft>
              <a:buClr>
                <a:schemeClr val="dk1"/>
              </a:buClr>
              <a:buSzPts val="2400"/>
              <a:buFont typeface="Roboto"/>
              <a:buChar char="•"/>
            </a:pPr>
            <a:r>
              <a:rPr lang="en-GB" sz="2400">
                <a:solidFill>
                  <a:schemeClr val="dk1"/>
                </a:solidFill>
                <a:latin typeface="Roboto"/>
                <a:ea typeface="Roboto"/>
                <a:cs typeface="Roboto"/>
                <a:sym typeface="Roboto"/>
              </a:rPr>
              <a:t>Use Caplin Project templates</a:t>
            </a:r>
            <a:endParaRPr sz="2400">
              <a:solidFill>
                <a:schemeClr val="dk1"/>
              </a:solidFill>
              <a:latin typeface="Roboto"/>
              <a:ea typeface="Roboto"/>
              <a:cs typeface="Roboto"/>
              <a:sym typeface="Roboto"/>
            </a:endParaRPr>
          </a:p>
          <a:p>
            <a:pPr indent="-323850" lvl="0" marL="742950" rtl="0" algn="l">
              <a:lnSpc>
                <a:spcPct val="100000"/>
              </a:lnSpc>
              <a:spcBef>
                <a:spcPts val="0"/>
              </a:spcBef>
              <a:spcAft>
                <a:spcPts val="0"/>
              </a:spcAft>
              <a:buClr>
                <a:schemeClr val="dk1"/>
              </a:buClr>
              <a:buSzPts val="2400"/>
              <a:buFont typeface="Roboto"/>
              <a:buChar char="•"/>
            </a:pPr>
            <a:r>
              <a:rPr lang="en-GB" sz="2400">
                <a:solidFill>
                  <a:schemeClr val="dk1"/>
                </a:solidFill>
                <a:latin typeface="Roboto"/>
                <a:ea typeface="Roboto"/>
                <a:cs typeface="Roboto"/>
                <a:sym typeface="Roboto"/>
              </a:rPr>
              <a:t>Use them to create an integration adapter</a:t>
            </a:r>
            <a:endParaRPr sz="2400">
              <a:solidFill>
                <a:schemeClr val="dk1"/>
              </a:solidFill>
              <a:latin typeface="Roboto"/>
              <a:ea typeface="Roboto"/>
              <a:cs typeface="Roboto"/>
              <a:sym typeface="Roboto"/>
            </a:endParaRPr>
          </a:p>
          <a:p>
            <a:pPr indent="-254000" lvl="0" marL="342900" marR="0" rtl="0" algn="l">
              <a:spcBef>
                <a:spcPts val="560"/>
              </a:spcBef>
              <a:spcAft>
                <a:spcPts val="1600"/>
              </a:spcAft>
              <a:buClr>
                <a:schemeClr val="accent6"/>
              </a:buClr>
              <a:buSzPts val="1400"/>
              <a:buFont typeface="Merriweather Sans"/>
              <a:buNone/>
            </a:pPr>
            <a:r>
              <a:t/>
            </a:r>
            <a:endParaRPr b="0" i="0" sz="28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83" name="Shape 183"/>
        <p:cNvGrpSpPr/>
        <p:nvPr/>
      </p:nvGrpSpPr>
      <p:grpSpPr>
        <a:xfrm>
          <a:off x="0" y="0"/>
          <a:ext cx="0" cy="0"/>
          <a:chOff x="0" y="0"/>
          <a:chExt cx="0" cy="0"/>
        </a:xfrm>
      </p:grpSpPr>
      <p:sp>
        <p:nvSpPr>
          <p:cNvPr id="184" name="Google Shape;184;p36"/>
          <p:cNvSpPr/>
          <p:nvPr/>
        </p:nvSpPr>
        <p:spPr>
          <a:xfrm rot="5400000">
            <a:off x="3142650" y="-421200"/>
            <a:ext cx="2858700" cy="3701100"/>
          </a:xfrm>
          <a:prstGeom prst="homePlate">
            <a:avLst>
              <a:gd fmla="val 24750" name="adj"/>
            </a:avLst>
          </a:prstGeom>
          <a:solidFill>
            <a:srgbClr val="2B92B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36"/>
          <p:cNvSpPr txBox="1"/>
          <p:nvPr>
            <p:ph idx="1" type="body"/>
          </p:nvPr>
        </p:nvSpPr>
        <p:spPr>
          <a:xfrm>
            <a:off x="1304700" y="3218500"/>
            <a:ext cx="6534600" cy="1790700"/>
          </a:xfrm>
          <a:prstGeom prst="rect">
            <a:avLst/>
          </a:prstGeom>
          <a:noFill/>
          <a:ln>
            <a:noFill/>
          </a:ln>
        </p:spPr>
        <p:txBody>
          <a:bodyPr anchorCtr="0" anchor="t" bIns="45700" lIns="91425" spcFirstLastPara="1" rIns="91425" wrap="square" tIns="45700">
            <a:noAutofit/>
          </a:bodyPr>
          <a:lstStyle/>
          <a:p>
            <a:pPr indent="0" lvl="0" marL="0" marR="0" rtl="0" algn="ctr">
              <a:lnSpc>
                <a:spcPct val="115000"/>
              </a:lnSpc>
              <a:spcBef>
                <a:spcPts val="0"/>
              </a:spcBef>
              <a:spcAft>
                <a:spcPts val="0"/>
              </a:spcAft>
              <a:buClr>
                <a:srgbClr val="538CD5"/>
              </a:buClr>
              <a:buFont typeface="Noto Sans Symbols"/>
              <a:buNone/>
            </a:pPr>
            <a:r>
              <a:rPr lang="en-GB" sz="2400">
                <a:solidFill>
                  <a:srgbClr val="595959"/>
                </a:solidFill>
                <a:latin typeface="Roboto Condensed"/>
                <a:ea typeface="Roboto Condensed"/>
                <a:cs typeface="Roboto Condensed"/>
                <a:sym typeface="Roboto Condensed"/>
              </a:rPr>
              <a:t>The Caplin Integration Suite (CIS) is a suite of Java libraries that help you integrate your systems with the Caplin Platform.</a:t>
            </a:r>
            <a:endParaRPr sz="2400">
              <a:solidFill>
                <a:srgbClr val="595959"/>
              </a:solidFill>
              <a:latin typeface="Roboto Condensed"/>
              <a:ea typeface="Roboto Condensed"/>
              <a:cs typeface="Roboto Condensed"/>
              <a:sym typeface="Roboto Condensed"/>
            </a:endParaRPr>
          </a:p>
          <a:p>
            <a:pPr indent="0" lvl="0" marL="0" rtl="0" algn="ctr">
              <a:spcBef>
                <a:spcPts val="0"/>
              </a:spcBef>
              <a:spcAft>
                <a:spcPts val="0"/>
              </a:spcAft>
              <a:buClr>
                <a:schemeClr val="dk1"/>
              </a:buClr>
              <a:buSzPts val="1100"/>
              <a:buFont typeface="Arial"/>
              <a:buNone/>
            </a:pPr>
            <a:r>
              <a:t/>
            </a:r>
            <a:endParaRPr sz="2400">
              <a:solidFill>
                <a:srgbClr val="595959"/>
              </a:solidFill>
              <a:latin typeface="Roboto Condensed"/>
              <a:ea typeface="Roboto Condensed"/>
              <a:cs typeface="Roboto Condensed"/>
              <a:sym typeface="Roboto Condensed"/>
            </a:endParaRPr>
          </a:p>
          <a:p>
            <a:pPr indent="0" lvl="0" marL="0" marR="0" rtl="0" algn="ctr">
              <a:lnSpc>
                <a:spcPct val="100000"/>
              </a:lnSpc>
              <a:spcBef>
                <a:spcPts val="640"/>
              </a:spcBef>
              <a:spcAft>
                <a:spcPts val="0"/>
              </a:spcAft>
              <a:buClr>
                <a:srgbClr val="538CD5"/>
              </a:buClr>
              <a:buFont typeface="Noto Sans Symbols"/>
              <a:buNone/>
            </a:pPr>
            <a:r>
              <a:t/>
            </a:r>
            <a:endParaRPr b="0" i="0" u="none" cap="none" strike="noStrike">
              <a:solidFill>
                <a:srgbClr val="595959"/>
              </a:solidFill>
              <a:latin typeface="Roboto Condensed"/>
              <a:ea typeface="Roboto Condensed"/>
              <a:cs typeface="Roboto Condensed"/>
              <a:sym typeface="Roboto Condensed"/>
            </a:endParaRPr>
          </a:p>
          <a:p>
            <a:pPr indent="0" lvl="0" marL="0" marR="0" rtl="0" algn="ctr">
              <a:lnSpc>
                <a:spcPct val="100000"/>
              </a:lnSpc>
              <a:spcBef>
                <a:spcPts val="640"/>
              </a:spcBef>
              <a:spcAft>
                <a:spcPts val="0"/>
              </a:spcAft>
              <a:buClr>
                <a:srgbClr val="538CD5"/>
              </a:buClr>
              <a:buFont typeface="Noto Sans Symbols"/>
              <a:buNone/>
            </a:pPr>
            <a:r>
              <a:t/>
            </a:r>
            <a:endParaRPr b="0" i="0" u="none" cap="none" strike="noStrike">
              <a:solidFill>
                <a:srgbClr val="595959"/>
              </a:solidFill>
              <a:latin typeface="Roboto Condensed"/>
              <a:ea typeface="Roboto Condensed"/>
              <a:cs typeface="Roboto Condensed"/>
              <a:sym typeface="Roboto Condensed"/>
            </a:endParaRPr>
          </a:p>
        </p:txBody>
      </p:sp>
      <p:sp>
        <p:nvSpPr>
          <p:cNvPr id="186" name="Google Shape;186;p36"/>
          <p:cNvSpPr txBox="1"/>
          <p:nvPr>
            <p:ph type="title"/>
          </p:nvPr>
        </p:nvSpPr>
        <p:spPr>
          <a:xfrm>
            <a:off x="3231600" y="747925"/>
            <a:ext cx="2680800" cy="11832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rgbClr val="538CD5"/>
              </a:buClr>
              <a:buFont typeface="Helvetica Neue"/>
              <a:buNone/>
            </a:pPr>
            <a:r>
              <a:rPr lang="en-GB">
                <a:solidFill>
                  <a:srgbClr val="FFFFFF"/>
                </a:solidFill>
                <a:latin typeface="Roboto Condensed"/>
                <a:ea typeface="Roboto Condensed"/>
                <a:cs typeface="Roboto Condensed"/>
                <a:sym typeface="Roboto Condensed"/>
              </a:rPr>
              <a:t>Caplin Integration Suite</a:t>
            </a:r>
            <a:endParaRPr>
              <a:solidFill>
                <a:srgbClr val="FFFFFF"/>
              </a:solidFill>
              <a:latin typeface="Roboto Condensed"/>
              <a:ea typeface="Roboto Condensed"/>
              <a:cs typeface="Roboto Condensed"/>
              <a:sym typeface="Roboto Condensed"/>
            </a:endParaRPr>
          </a:p>
        </p:txBody>
      </p:sp>
      <p:sp>
        <p:nvSpPr>
          <p:cNvPr id="187" name="Google Shape;187;p36"/>
          <p:cNvSpPr/>
          <p:nvPr/>
        </p:nvSpPr>
        <p:spPr>
          <a:xfrm>
            <a:off x="2819100" y="2032725"/>
            <a:ext cx="3514450" cy="673350"/>
          </a:xfrm>
          <a:custGeom>
            <a:rect b="b" l="l" r="r" t="t"/>
            <a:pathLst>
              <a:path extrusionOk="0" h="26934" w="140578">
                <a:moveTo>
                  <a:pt x="0" y="87"/>
                </a:moveTo>
                <a:lnTo>
                  <a:pt x="70202" y="26934"/>
                </a:lnTo>
                <a:lnTo>
                  <a:pt x="140578" y="0"/>
                </a:lnTo>
              </a:path>
            </a:pathLst>
          </a:custGeom>
          <a:noFill/>
          <a:ln cap="flat" cmpd="sng" w="19050">
            <a:solidFill>
              <a:srgbClr val="FFFFFF"/>
            </a:solidFill>
            <a:prstDash val="solid"/>
            <a:round/>
            <a:headEnd len="med" w="med" type="none"/>
            <a:tailEnd len="med" w="med" type="none"/>
          </a:ln>
        </p:spPr>
      </p:sp>
      <p:cxnSp>
        <p:nvCxnSpPr>
          <p:cNvPr id="188" name="Google Shape;188;p36"/>
          <p:cNvCxnSpPr/>
          <p:nvPr/>
        </p:nvCxnSpPr>
        <p:spPr>
          <a:xfrm>
            <a:off x="1905000" y="2962275"/>
            <a:ext cx="5334000" cy="0"/>
          </a:xfrm>
          <a:prstGeom prst="straightConnector1">
            <a:avLst/>
          </a:prstGeom>
          <a:noFill/>
          <a:ln cap="flat" cmpd="sng" w="28575">
            <a:solidFill>
              <a:srgbClr val="595959"/>
            </a:solidFill>
            <a:prstDash val="solid"/>
            <a:round/>
            <a:headEnd len="med" w="med" type="none"/>
            <a:tailEnd len="med" w="med" type="none"/>
          </a:ln>
        </p:spPr>
      </p:cxnSp>
      <p:cxnSp>
        <p:nvCxnSpPr>
          <p:cNvPr id="189" name="Google Shape;189;p36"/>
          <p:cNvCxnSpPr/>
          <p:nvPr/>
        </p:nvCxnSpPr>
        <p:spPr>
          <a:xfrm>
            <a:off x="2023625" y="4632525"/>
            <a:ext cx="5105400" cy="0"/>
          </a:xfrm>
          <a:prstGeom prst="straightConnector1">
            <a:avLst/>
          </a:prstGeom>
          <a:noFill/>
          <a:ln cap="flat" cmpd="sng" w="28575">
            <a:solidFill>
              <a:srgbClr val="595959"/>
            </a:solidFill>
            <a:prstDash val="solid"/>
            <a:round/>
            <a:headEnd len="med" w="med" type="none"/>
            <a:tailEnd len="med" w="med" type="none"/>
          </a:ln>
        </p:spPr>
      </p:cxnSp>
    </p:spTree>
  </p:cSld>
  <p:clrMapOvr>
    <a:masterClrMapping/>
  </p:clrMapOvr>
  <p:transition>
    <p:fade thruBlk="1"/>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93" name="Shape 193"/>
        <p:cNvGrpSpPr/>
        <p:nvPr/>
      </p:nvGrpSpPr>
      <p:grpSpPr>
        <a:xfrm>
          <a:off x="0" y="0"/>
          <a:ext cx="0" cy="0"/>
          <a:chOff x="0" y="0"/>
          <a:chExt cx="0" cy="0"/>
        </a:xfrm>
      </p:grpSpPr>
      <p:sp>
        <p:nvSpPr>
          <p:cNvPr id="194" name="Google Shape;194;p37"/>
          <p:cNvSpPr/>
          <p:nvPr/>
        </p:nvSpPr>
        <p:spPr>
          <a:xfrm>
            <a:off x="0" y="715050"/>
            <a:ext cx="3505200" cy="3701100"/>
          </a:xfrm>
          <a:prstGeom prst="homePlate">
            <a:avLst>
              <a:gd fmla="val 19906" name="adj"/>
            </a:avLst>
          </a:prstGeom>
          <a:solidFill>
            <a:srgbClr val="2B92B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37"/>
          <p:cNvSpPr/>
          <p:nvPr/>
        </p:nvSpPr>
        <p:spPr>
          <a:xfrm rot="-5400000">
            <a:off x="1277975" y="2230275"/>
            <a:ext cx="3514450" cy="673350"/>
          </a:xfrm>
          <a:custGeom>
            <a:rect b="b" l="l" r="r" t="t"/>
            <a:pathLst>
              <a:path extrusionOk="0" h="26934" w="140578">
                <a:moveTo>
                  <a:pt x="0" y="87"/>
                </a:moveTo>
                <a:lnTo>
                  <a:pt x="70202" y="26934"/>
                </a:lnTo>
                <a:lnTo>
                  <a:pt x="140578" y="0"/>
                </a:lnTo>
              </a:path>
            </a:pathLst>
          </a:custGeom>
          <a:noFill/>
          <a:ln cap="flat" cmpd="sng" w="19050">
            <a:solidFill>
              <a:srgbClr val="FFFFFF"/>
            </a:solidFill>
            <a:prstDash val="solid"/>
            <a:round/>
            <a:headEnd len="med" w="med" type="none"/>
            <a:tailEnd len="med" w="med" type="none"/>
          </a:ln>
        </p:spPr>
      </p:sp>
      <p:sp>
        <p:nvSpPr>
          <p:cNvPr id="196" name="Google Shape;196;p37"/>
          <p:cNvSpPr txBox="1"/>
          <p:nvPr>
            <p:ph idx="1" type="body"/>
          </p:nvPr>
        </p:nvSpPr>
        <p:spPr>
          <a:xfrm>
            <a:off x="3906775" y="961675"/>
            <a:ext cx="5014200" cy="2905800"/>
          </a:xfrm>
          <a:prstGeom prst="rect">
            <a:avLst/>
          </a:prstGeom>
          <a:noFill/>
          <a:ln cap="flat" cmpd="sng" w="9525">
            <a:solidFill>
              <a:srgbClr val="000000">
                <a:alpha val="0"/>
              </a:srgbClr>
            </a:solidFill>
            <a:prstDash val="dot"/>
            <a:round/>
            <a:headEnd len="sm" w="sm" type="none"/>
            <a:tailEnd len="sm" w="sm" type="none"/>
          </a:ln>
        </p:spPr>
        <p:txBody>
          <a:bodyPr anchorCtr="0" anchor="t" bIns="45700" lIns="91425" spcFirstLastPara="1" rIns="91425" wrap="square" tIns="45700">
            <a:noAutofit/>
          </a:bodyPr>
          <a:lstStyle/>
          <a:p>
            <a:pPr indent="0" lvl="0" marL="0" marR="0" rtl="0" algn="l">
              <a:lnSpc>
                <a:spcPct val="150000"/>
              </a:lnSpc>
              <a:spcBef>
                <a:spcPts val="0"/>
              </a:spcBef>
              <a:spcAft>
                <a:spcPts val="0"/>
              </a:spcAft>
              <a:buNone/>
            </a:pPr>
            <a:r>
              <a:rPr b="0" i="0" lang="en-GB" sz="2400" u="none" cap="none" strike="noStrike">
                <a:solidFill>
                  <a:srgbClr val="595959"/>
                </a:solidFill>
                <a:latin typeface="Roboto Condensed"/>
                <a:ea typeface="Roboto Condensed"/>
                <a:cs typeface="Roboto Condensed"/>
                <a:sym typeface="Roboto Condensed"/>
              </a:rPr>
              <a:t>Provid</a:t>
            </a:r>
            <a:r>
              <a:rPr lang="en-GB" sz="2400">
                <a:solidFill>
                  <a:srgbClr val="595959"/>
                </a:solidFill>
                <a:latin typeface="Roboto Condensed"/>
                <a:ea typeface="Roboto Condensed"/>
                <a:cs typeface="Roboto Condensed"/>
                <a:sym typeface="Roboto Condensed"/>
              </a:rPr>
              <a:t>es:</a:t>
            </a:r>
            <a:endParaRPr sz="2400">
              <a:solidFill>
                <a:srgbClr val="595959"/>
              </a:solidFill>
              <a:latin typeface="Roboto Condensed"/>
              <a:ea typeface="Roboto Condensed"/>
              <a:cs typeface="Roboto Condensed"/>
              <a:sym typeface="Roboto Condensed"/>
            </a:endParaRPr>
          </a:p>
          <a:p>
            <a:pPr indent="0" lvl="0" marL="0" marR="0" rtl="0" algn="l">
              <a:lnSpc>
                <a:spcPct val="150000"/>
              </a:lnSpc>
              <a:spcBef>
                <a:spcPts val="560"/>
              </a:spcBef>
              <a:spcAft>
                <a:spcPts val="0"/>
              </a:spcAft>
              <a:buNone/>
            </a:pPr>
            <a:r>
              <a:t/>
            </a:r>
            <a:endParaRPr b="0" i="0" sz="2400" u="none" cap="none" strike="noStrike">
              <a:solidFill>
                <a:srgbClr val="595959"/>
              </a:solidFill>
              <a:latin typeface="Roboto Condensed"/>
              <a:ea typeface="Roboto Condensed"/>
              <a:cs typeface="Roboto Condensed"/>
              <a:sym typeface="Roboto Condensed"/>
            </a:endParaRPr>
          </a:p>
          <a:p>
            <a:pPr indent="0" lvl="0" marL="0" marR="0" rtl="0" algn="l">
              <a:lnSpc>
                <a:spcPct val="150000"/>
              </a:lnSpc>
              <a:spcBef>
                <a:spcPts val="560"/>
              </a:spcBef>
              <a:spcAft>
                <a:spcPts val="0"/>
              </a:spcAft>
              <a:buNone/>
            </a:pPr>
            <a:r>
              <a:t/>
            </a:r>
            <a:endParaRPr sz="2400">
              <a:solidFill>
                <a:srgbClr val="595959"/>
              </a:solidFill>
              <a:latin typeface="Roboto Condensed"/>
              <a:ea typeface="Roboto Condensed"/>
              <a:cs typeface="Roboto Condensed"/>
              <a:sym typeface="Roboto Condensed"/>
            </a:endParaRPr>
          </a:p>
          <a:p>
            <a:pPr indent="0" lvl="0" marL="0" marR="0" rtl="0" algn="l">
              <a:lnSpc>
                <a:spcPct val="150000"/>
              </a:lnSpc>
              <a:spcBef>
                <a:spcPts val="560"/>
              </a:spcBef>
              <a:spcAft>
                <a:spcPts val="0"/>
              </a:spcAft>
              <a:buNone/>
            </a:pPr>
            <a:r>
              <a:t/>
            </a:r>
            <a:endParaRPr sz="2400">
              <a:solidFill>
                <a:srgbClr val="595959"/>
              </a:solidFill>
              <a:latin typeface="Roboto Condensed"/>
              <a:ea typeface="Roboto Condensed"/>
              <a:cs typeface="Roboto Condensed"/>
              <a:sym typeface="Roboto Condensed"/>
            </a:endParaRPr>
          </a:p>
        </p:txBody>
      </p:sp>
      <p:graphicFrame>
        <p:nvGraphicFramePr>
          <p:cNvPr id="197" name="Google Shape;197;p37"/>
          <p:cNvGraphicFramePr/>
          <p:nvPr/>
        </p:nvGraphicFramePr>
        <p:xfrm>
          <a:off x="3906782" y="1611371"/>
          <a:ext cx="3000000" cy="3000000"/>
        </p:xfrm>
        <a:graphic>
          <a:graphicData uri="http://schemas.openxmlformats.org/drawingml/2006/table">
            <a:tbl>
              <a:tblPr>
                <a:noFill/>
                <a:tableStyleId>{28FEB653-6F67-44DA-870A-74385A8CB6D6}</a:tableStyleId>
              </a:tblPr>
              <a:tblGrid>
                <a:gridCol w="2155750"/>
                <a:gridCol w="2155750"/>
              </a:tblGrid>
              <a:tr h="1002575">
                <a:tc>
                  <a:txBody>
                    <a:bodyPr/>
                    <a:lstStyle/>
                    <a:p>
                      <a:pPr indent="0" lvl="0" marL="0" marR="0" rtl="0" algn="l">
                        <a:lnSpc>
                          <a:spcPct val="100000"/>
                        </a:lnSpc>
                        <a:spcBef>
                          <a:spcPts val="0"/>
                        </a:spcBef>
                        <a:spcAft>
                          <a:spcPts val="0"/>
                        </a:spcAft>
                        <a:buClr>
                          <a:srgbClr val="000000"/>
                        </a:buClr>
                        <a:buFont typeface="Helvetica Neue"/>
                        <a:buNone/>
                      </a:pPr>
                      <a:r>
                        <a:rPr lang="en-GB" sz="1800">
                          <a:solidFill>
                            <a:srgbClr val="595959"/>
                          </a:solidFill>
                          <a:latin typeface="Roboto Condensed"/>
                          <a:ea typeface="Roboto Condensed"/>
                          <a:cs typeface="Roboto Condensed"/>
                          <a:sym typeface="Roboto Condensed"/>
                        </a:rPr>
                        <a:t>Project</a:t>
                      </a:r>
                      <a:endParaRPr sz="1800">
                        <a:solidFill>
                          <a:srgbClr val="595959"/>
                        </a:solidFill>
                        <a:latin typeface="Roboto Condensed"/>
                        <a:ea typeface="Roboto Condensed"/>
                        <a:cs typeface="Roboto Condensed"/>
                        <a:sym typeface="Roboto Condensed"/>
                      </a:endParaRPr>
                    </a:p>
                    <a:p>
                      <a:pPr indent="0" lvl="0" marL="0" marR="0" rtl="0" algn="l">
                        <a:lnSpc>
                          <a:spcPct val="100000"/>
                        </a:lnSpc>
                        <a:spcBef>
                          <a:spcPts val="0"/>
                        </a:spcBef>
                        <a:spcAft>
                          <a:spcPts val="0"/>
                        </a:spcAft>
                        <a:buClr>
                          <a:srgbClr val="000000"/>
                        </a:buClr>
                        <a:buFont typeface="Helvetica Neue"/>
                        <a:buNone/>
                      </a:pPr>
                      <a:r>
                        <a:rPr lang="en-GB" sz="1800">
                          <a:solidFill>
                            <a:srgbClr val="595959"/>
                          </a:solidFill>
                          <a:latin typeface="Roboto Condensed"/>
                          <a:ea typeface="Roboto Condensed"/>
                          <a:cs typeface="Roboto Condensed"/>
                          <a:sym typeface="Roboto Condensed"/>
                        </a:rPr>
                        <a:t>Templates</a:t>
                      </a:r>
                      <a:endParaRPr sz="1800">
                        <a:solidFill>
                          <a:srgbClr val="595959"/>
                        </a:solidFill>
                        <a:latin typeface="Roboto Condensed"/>
                        <a:ea typeface="Roboto Condensed"/>
                        <a:cs typeface="Roboto Condensed"/>
                        <a:sym typeface="Roboto Condensed"/>
                      </a:endParaRPr>
                    </a:p>
                  </a:txBody>
                  <a:tcPr marT="45725" marB="45725" marR="91450" marL="91450">
                    <a:lnL cap="flat" cmpd="sng" w="12700">
                      <a:solidFill>
                        <a:srgbClr val="2B92B6">
                          <a:alpha val="0"/>
                        </a:srgbClr>
                      </a:solidFill>
                      <a:prstDash val="dash"/>
                      <a:round/>
                      <a:headEnd len="sm" w="sm" type="none"/>
                      <a:tailEnd len="sm" w="sm" type="none"/>
                    </a:lnL>
                    <a:lnR cap="flat" cmpd="sng" w="9525">
                      <a:solidFill>
                        <a:srgbClr val="595959"/>
                      </a:solidFill>
                      <a:prstDash val="solid"/>
                      <a:round/>
                      <a:headEnd len="sm" w="sm" type="none"/>
                      <a:tailEnd len="sm" w="sm" type="none"/>
                    </a:lnR>
                    <a:lnT cap="flat" cmpd="sng" w="12700">
                      <a:solidFill>
                        <a:srgbClr val="2B92B6">
                          <a:alpha val="0"/>
                        </a:srgbClr>
                      </a:solidFill>
                      <a:prstDash val="dash"/>
                      <a:round/>
                      <a:headEnd len="sm" w="sm" type="none"/>
                      <a:tailEnd len="sm" w="sm" type="none"/>
                    </a:lnT>
                    <a:lnB cap="flat" cmpd="sng" w="9525">
                      <a:solidFill>
                        <a:srgbClr val="595959"/>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Font typeface="Helvetica Neue"/>
                        <a:buNone/>
                      </a:pPr>
                      <a:r>
                        <a:rPr lang="en-GB" sz="1800">
                          <a:solidFill>
                            <a:srgbClr val="595959"/>
                          </a:solidFill>
                          <a:latin typeface="Roboto Condensed"/>
                          <a:ea typeface="Roboto Condensed"/>
                          <a:cs typeface="Roboto Condensed"/>
                          <a:sym typeface="Roboto Condensed"/>
                        </a:rPr>
                        <a:t>Java Libraries</a:t>
                      </a:r>
                      <a:endParaRPr sz="1800">
                        <a:solidFill>
                          <a:srgbClr val="595959"/>
                        </a:solidFill>
                        <a:latin typeface="Roboto Condensed"/>
                        <a:ea typeface="Roboto Condensed"/>
                        <a:cs typeface="Roboto Condensed"/>
                        <a:sym typeface="Roboto Condensed"/>
                      </a:endParaRPr>
                    </a:p>
                  </a:txBody>
                  <a:tcPr marT="45725" marB="45725" marR="91450" marL="91450">
                    <a:lnL cap="flat" cmpd="sng" w="9525">
                      <a:solidFill>
                        <a:srgbClr val="595959"/>
                      </a:solidFill>
                      <a:prstDash val="solid"/>
                      <a:round/>
                      <a:headEnd len="sm" w="sm" type="none"/>
                      <a:tailEnd len="sm" w="sm" type="none"/>
                    </a:lnL>
                    <a:lnR cap="flat" cmpd="sng" w="12700">
                      <a:solidFill>
                        <a:srgbClr val="2B92B6">
                          <a:alpha val="0"/>
                        </a:srgbClr>
                      </a:solidFill>
                      <a:prstDash val="dash"/>
                      <a:round/>
                      <a:headEnd len="sm" w="sm" type="none"/>
                      <a:tailEnd len="sm" w="sm" type="none"/>
                    </a:lnR>
                    <a:lnT cap="flat" cmpd="sng" w="12700">
                      <a:solidFill>
                        <a:srgbClr val="2B92B6">
                          <a:alpha val="0"/>
                        </a:srgbClr>
                      </a:solidFill>
                      <a:prstDash val="dash"/>
                      <a:round/>
                      <a:headEnd len="sm" w="sm" type="none"/>
                      <a:tailEnd len="sm" w="sm" type="none"/>
                    </a:lnT>
                    <a:lnB cap="flat" cmpd="sng" w="9525">
                      <a:solidFill>
                        <a:srgbClr val="595959"/>
                      </a:solidFill>
                      <a:prstDash val="solid"/>
                      <a:round/>
                      <a:headEnd len="sm" w="sm" type="none"/>
                      <a:tailEnd len="sm" w="sm" type="none"/>
                    </a:lnB>
                  </a:tcPr>
                </a:tc>
              </a:tr>
              <a:tr h="586100">
                <a:tc>
                  <a:txBody>
                    <a:bodyPr/>
                    <a:lstStyle/>
                    <a:p>
                      <a:pPr indent="0" lvl="0" marL="0" marR="0" rtl="0" algn="l">
                        <a:lnSpc>
                          <a:spcPct val="100000"/>
                        </a:lnSpc>
                        <a:spcBef>
                          <a:spcPts val="0"/>
                        </a:spcBef>
                        <a:spcAft>
                          <a:spcPts val="0"/>
                        </a:spcAft>
                        <a:buClr>
                          <a:srgbClr val="000000"/>
                        </a:buClr>
                        <a:buFont typeface="Helvetica Neue"/>
                        <a:buNone/>
                      </a:pPr>
                      <a:r>
                        <a:rPr lang="en-GB" sz="1800">
                          <a:solidFill>
                            <a:srgbClr val="595959"/>
                          </a:solidFill>
                          <a:latin typeface="Roboto Condensed"/>
                          <a:ea typeface="Roboto Condensed"/>
                          <a:cs typeface="Roboto Condensed"/>
                          <a:sym typeface="Roboto Condensed"/>
                        </a:rPr>
                        <a:t>C Libraries</a:t>
                      </a:r>
                      <a:endParaRPr sz="1800">
                        <a:solidFill>
                          <a:srgbClr val="595959"/>
                        </a:solidFill>
                        <a:latin typeface="Roboto Condensed"/>
                        <a:ea typeface="Roboto Condensed"/>
                        <a:cs typeface="Roboto Condensed"/>
                        <a:sym typeface="Roboto Condensed"/>
                      </a:endParaRPr>
                    </a:p>
                  </a:txBody>
                  <a:tcPr marT="45725" marB="45725" marR="91450" marL="91450">
                    <a:lnL cap="flat" cmpd="sng" w="12700">
                      <a:solidFill>
                        <a:srgbClr val="2B92B6">
                          <a:alpha val="0"/>
                        </a:srgbClr>
                      </a:solidFill>
                      <a:prstDash val="dash"/>
                      <a:round/>
                      <a:headEnd len="sm" w="sm" type="none"/>
                      <a:tailEnd len="sm" w="sm" type="none"/>
                    </a:lnL>
                    <a:lnR cap="flat" cmpd="sng" w="9525">
                      <a:solidFill>
                        <a:srgbClr val="595959"/>
                      </a:solidFill>
                      <a:prstDash val="solid"/>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alpha val="0"/>
                        </a:srgbClr>
                      </a:solidFill>
                      <a:prstDash val="solid"/>
                      <a:round/>
                      <a:headEnd len="sm" w="sm" type="none"/>
                      <a:tailEnd len="sm" w="sm" type="none"/>
                    </a:lnB>
                  </a:tcPr>
                </a:tc>
                <a:tc>
                  <a:txBody>
                    <a:bodyPr/>
                    <a:lstStyle/>
                    <a:p>
                      <a:pPr indent="0" lvl="0" marL="0" marR="0" rtl="0" algn="l">
                        <a:lnSpc>
                          <a:spcPct val="100000"/>
                        </a:lnSpc>
                        <a:spcBef>
                          <a:spcPts val="0"/>
                        </a:spcBef>
                        <a:spcAft>
                          <a:spcPts val="0"/>
                        </a:spcAft>
                        <a:buClr>
                          <a:srgbClr val="000000"/>
                        </a:buClr>
                        <a:buFont typeface="Helvetica Neue"/>
                        <a:buNone/>
                      </a:pPr>
                      <a:r>
                        <a:rPr lang="en-GB" sz="1800">
                          <a:solidFill>
                            <a:srgbClr val="595959"/>
                          </a:solidFill>
                          <a:latin typeface="Roboto Condensed"/>
                          <a:ea typeface="Roboto Condensed"/>
                          <a:cs typeface="Roboto Condensed"/>
                          <a:sym typeface="Roboto Condensed"/>
                        </a:rPr>
                        <a:t>.NET Libraries</a:t>
                      </a:r>
                      <a:endParaRPr sz="1800">
                        <a:solidFill>
                          <a:srgbClr val="595959"/>
                        </a:solidFill>
                        <a:latin typeface="Roboto Condensed"/>
                        <a:ea typeface="Roboto Condensed"/>
                        <a:cs typeface="Roboto Condensed"/>
                        <a:sym typeface="Roboto Condensed"/>
                      </a:endParaRPr>
                    </a:p>
                  </a:txBody>
                  <a:tcPr marT="45725" marB="45725" marR="91450" marL="91450">
                    <a:lnL cap="flat" cmpd="sng" w="9525">
                      <a:solidFill>
                        <a:srgbClr val="595959"/>
                      </a:solidFill>
                      <a:prstDash val="solid"/>
                      <a:round/>
                      <a:headEnd len="sm" w="sm" type="none"/>
                      <a:tailEnd len="sm" w="sm" type="none"/>
                    </a:lnL>
                    <a:lnR cap="flat" cmpd="sng" w="12700">
                      <a:solidFill>
                        <a:srgbClr val="2B92B6">
                          <a:alpha val="0"/>
                        </a:srgbClr>
                      </a:solidFill>
                      <a:prstDash val="dash"/>
                      <a:round/>
                      <a:headEnd len="sm" w="sm" type="none"/>
                      <a:tailEnd len="sm" w="sm" type="none"/>
                    </a:lnR>
                    <a:lnT cap="flat" cmpd="sng" w="9525">
                      <a:solidFill>
                        <a:srgbClr val="595959"/>
                      </a:solidFill>
                      <a:prstDash val="solid"/>
                      <a:round/>
                      <a:headEnd len="sm" w="sm" type="none"/>
                      <a:tailEnd len="sm" w="sm" type="none"/>
                    </a:lnT>
                    <a:lnB cap="flat" cmpd="sng" w="9525">
                      <a:solidFill>
                        <a:srgbClr val="595959">
                          <a:alpha val="0"/>
                        </a:srgbClr>
                      </a:solidFill>
                      <a:prstDash val="solid"/>
                      <a:round/>
                      <a:headEnd len="sm" w="sm" type="none"/>
                      <a:tailEnd len="sm" w="sm" type="none"/>
                    </a:lnB>
                  </a:tcPr>
                </a:tc>
              </a:tr>
            </a:tbl>
          </a:graphicData>
        </a:graphic>
      </p:graphicFrame>
      <p:sp>
        <p:nvSpPr>
          <p:cNvPr id="198" name="Google Shape;198;p37"/>
          <p:cNvSpPr txBox="1"/>
          <p:nvPr>
            <p:ph type="title"/>
          </p:nvPr>
        </p:nvSpPr>
        <p:spPr>
          <a:xfrm>
            <a:off x="321475" y="1774075"/>
            <a:ext cx="2376900" cy="15189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538CD5"/>
              </a:buClr>
              <a:buFont typeface="Helvetica Neue"/>
              <a:buNone/>
            </a:pPr>
            <a:r>
              <a:rPr lang="en-GB">
                <a:solidFill>
                  <a:srgbClr val="FFFFFF"/>
                </a:solidFill>
                <a:latin typeface="Roboto Condensed"/>
                <a:ea typeface="Roboto Condensed"/>
                <a:cs typeface="Roboto Condensed"/>
                <a:sym typeface="Roboto Condensed"/>
              </a:rPr>
              <a:t>Caplin Integration </a:t>
            </a:r>
            <a:endParaRPr>
              <a:solidFill>
                <a:srgbClr val="FFFFFF"/>
              </a:solidFill>
              <a:latin typeface="Roboto Condensed"/>
              <a:ea typeface="Roboto Condensed"/>
              <a:cs typeface="Roboto Condensed"/>
              <a:sym typeface="Roboto Condensed"/>
            </a:endParaRPr>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02" name="Shape 202"/>
        <p:cNvGrpSpPr/>
        <p:nvPr/>
      </p:nvGrpSpPr>
      <p:grpSpPr>
        <a:xfrm>
          <a:off x="0" y="0"/>
          <a:ext cx="0" cy="0"/>
          <a:chOff x="0" y="0"/>
          <a:chExt cx="0" cy="0"/>
        </a:xfrm>
      </p:grpSpPr>
      <p:sp>
        <p:nvSpPr>
          <p:cNvPr id="203" name="Google Shape;203;p38"/>
          <p:cNvSpPr/>
          <p:nvPr/>
        </p:nvSpPr>
        <p:spPr>
          <a:xfrm>
            <a:off x="0" y="715050"/>
            <a:ext cx="3505200" cy="3701100"/>
          </a:xfrm>
          <a:prstGeom prst="homePlate">
            <a:avLst>
              <a:gd fmla="val 19906" name="adj"/>
            </a:avLst>
          </a:prstGeom>
          <a:solidFill>
            <a:srgbClr val="2B92B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4" name="Google Shape;204;p38"/>
          <p:cNvSpPr/>
          <p:nvPr/>
        </p:nvSpPr>
        <p:spPr>
          <a:xfrm rot="-5400000">
            <a:off x="1277975" y="2230275"/>
            <a:ext cx="3514450" cy="673350"/>
          </a:xfrm>
          <a:custGeom>
            <a:rect b="b" l="l" r="r" t="t"/>
            <a:pathLst>
              <a:path extrusionOk="0" h="26934" w="140578">
                <a:moveTo>
                  <a:pt x="0" y="87"/>
                </a:moveTo>
                <a:lnTo>
                  <a:pt x="70202" y="26934"/>
                </a:lnTo>
                <a:lnTo>
                  <a:pt x="140578" y="0"/>
                </a:lnTo>
              </a:path>
            </a:pathLst>
          </a:custGeom>
          <a:noFill/>
          <a:ln cap="flat" cmpd="sng" w="19050">
            <a:solidFill>
              <a:srgbClr val="FFFFFF"/>
            </a:solidFill>
            <a:prstDash val="solid"/>
            <a:round/>
            <a:headEnd len="med" w="med" type="none"/>
            <a:tailEnd len="med" w="med" type="none"/>
          </a:ln>
        </p:spPr>
      </p:sp>
      <p:sp>
        <p:nvSpPr>
          <p:cNvPr id="205" name="Google Shape;205;p38"/>
          <p:cNvSpPr txBox="1"/>
          <p:nvPr>
            <p:ph type="title"/>
          </p:nvPr>
        </p:nvSpPr>
        <p:spPr>
          <a:xfrm>
            <a:off x="321475" y="1774075"/>
            <a:ext cx="2376900" cy="15189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538CD5"/>
              </a:buClr>
              <a:buFont typeface="Helvetica Neue"/>
              <a:buNone/>
            </a:pPr>
            <a:r>
              <a:rPr lang="en-GB">
                <a:solidFill>
                  <a:srgbClr val="FFFFFF"/>
                </a:solidFill>
                <a:latin typeface="Roboto Condensed"/>
                <a:ea typeface="Roboto Condensed"/>
                <a:cs typeface="Roboto Condensed"/>
                <a:sym typeface="Roboto Condensed"/>
              </a:rPr>
              <a:t>Caplin Project</a:t>
            </a:r>
            <a:endParaRPr>
              <a:solidFill>
                <a:srgbClr val="FFFFFF"/>
              </a:solidFill>
              <a:latin typeface="Roboto Condensed"/>
              <a:ea typeface="Roboto Condensed"/>
              <a:cs typeface="Roboto Condensed"/>
              <a:sym typeface="Roboto Condensed"/>
            </a:endParaRPr>
          </a:p>
          <a:p>
            <a:pPr indent="0" lvl="0" marL="0" rtl="0" algn="r">
              <a:spcBef>
                <a:spcPts val="0"/>
              </a:spcBef>
              <a:spcAft>
                <a:spcPts val="0"/>
              </a:spcAft>
              <a:buClr>
                <a:srgbClr val="538CD5"/>
              </a:buClr>
              <a:buFont typeface="Helvetica Neue"/>
              <a:buNone/>
            </a:pPr>
            <a:r>
              <a:rPr lang="en-GB">
                <a:solidFill>
                  <a:srgbClr val="FFFFFF"/>
                </a:solidFill>
                <a:latin typeface="Roboto Condensed"/>
                <a:ea typeface="Roboto Condensed"/>
                <a:cs typeface="Roboto Condensed"/>
                <a:sym typeface="Roboto Condensed"/>
              </a:rPr>
              <a:t>Templates</a:t>
            </a:r>
            <a:endParaRPr>
              <a:solidFill>
                <a:srgbClr val="FFFFFF"/>
              </a:solidFill>
              <a:latin typeface="Roboto Condensed"/>
              <a:ea typeface="Roboto Condensed"/>
              <a:cs typeface="Roboto Condensed"/>
              <a:sym typeface="Roboto Condensed"/>
            </a:endParaRPr>
          </a:p>
        </p:txBody>
      </p:sp>
      <p:sp>
        <p:nvSpPr>
          <p:cNvPr id="206" name="Google Shape;206;p38"/>
          <p:cNvSpPr txBox="1"/>
          <p:nvPr/>
        </p:nvSpPr>
        <p:spPr>
          <a:xfrm>
            <a:off x="3688025" y="2798794"/>
            <a:ext cx="5077800" cy="1340400"/>
          </a:xfrm>
          <a:prstGeom prst="rect">
            <a:avLst/>
          </a:prstGeom>
          <a:noFill/>
          <a:ln cap="flat" cmpd="sng" w="9525">
            <a:solidFill>
              <a:srgbClr val="000000">
                <a:alpha val="0"/>
              </a:srgb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15000"/>
              </a:lnSpc>
              <a:spcBef>
                <a:spcPts val="480"/>
              </a:spcBef>
              <a:spcAft>
                <a:spcPts val="0"/>
              </a:spcAft>
              <a:buNone/>
            </a:pPr>
            <a:r>
              <a:rPr lang="en-GB" sz="1800">
                <a:solidFill>
                  <a:srgbClr val="595959"/>
                </a:solidFill>
                <a:latin typeface="Roboto Condensed"/>
                <a:ea typeface="Roboto Condensed"/>
                <a:cs typeface="Roboto Condensed"/>
                <a:sym typeface="Roboto Condensed"/>
              </a:rPr>
              <a:t>Each template project includes an example application and configuration for you to extend and customise. The build process is managed by </a:t>
            </a:r>
            <a:r>
              <a:rPr lang="en-GB" sz="1800">
                <a:solidFill>
                  <a:srgbClr val="595959"/>
                </a:solidFill>
                <a:uFill>
                  <a:noFill/>
                </a:uFill>
                <a:latin typeface="Roboto Condensed"/>
                <a:ea typeface="Roboto Condensed"/>
                <a:cs typeface="Roboto Condensed"/>
                <a:sym typeface="Roboto Condensed"/>
                <a:hlinkClick r:id="rId4">
                  <a:extLst>
                    <a:ext uri="{A12FA001-AC4F-418D-AE19-62706E023703}">
                      <ahyp:hlinkClr val="tx"/>
                    </a:ext>
                  </a:extLst>
                </a:hlinkClick>
              </a:rPr>
              <a:t>Gradle</a:t>
            </a:r>
            <a:r>
              <a:rPr lang="en-GB" sz="1800">
                <a:solidFill>
                  <a:srgbClr val="595959"/>
                </a:solidFill>
                <a:latin typeface="Roboto Condensed"/>
                <a:ea typeface="Roboto Condensed"/>
                <a:cs typeface="Roboto Condensed"/>
                <a:sym typeface="Roboto Condensed"/>
              </a:rPr>
              <a:t>, and each project comes with tasks to build, run, and package your project as a Caplin Platform</a:t>
            </a:r>
            <a:r>
              <a:rPr lang="en-GB" sz="1800">
                <a:latin typeface="Roboto Condensed"/>
                <a:ea typeface="Roboto Condensed"/>
                <a:cs typeface="Roboto Condensed"/>
                <a:sym typeface="Roboto Condensed"/>
              </a:rPr>
              <a:t> </a:t>
            </a:r>
            <a:r>
              <a:rPr lang="en-GB" sz="1800">
                <a:solidFill>
                  <a:srgbClr val="595959"/>
                </a:solidFill>
                <a:latin typeface="Roboto Condensed"/>
                <a:ea typeface="Roboto Condensed"/>
                <a:cs typeface="Roboto Condensed"/>
                <a:sym typeface="Roboto Condensed"/>
              </a:rPr>
              <a:t>Blade</a:t>
            </a:r>
            <a:r>
              <a:rPr lang="en-GB"/>
              <a:t>.</a:t>
            </a:r>
            <a:endParaRPr/>
          </a:p>
        </p:txBody>
      </p:sp>
      <p:sp>
        <p:nvSpPr>
          <p:cNvPr id="207" name="Google Shape;207;p38"/>
          <p:cNvSpPr txBox="1"/>
          <p:nvPr/>
        </p:nvSpPr>
        <p:spPr>
          <a:xfrm>
            <a:off x="3653275" y="1267856"/>
            <a:ext cx="5013300" cy="950100"/>
          </a:xfrm>
          <a:prstGeom prst="rect">
            <a:avLst/>
          </a:prstGeom>
          <a:noFill/>
          <a:ln cap="flat" cmpd="sng" w="9525">
            <a:solidFill>
              <a:srgbClr val="000000">
                <a:alpha val="0"/>
              </a:srgb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None/>
            </a:pPr>
            <a:r>
              <a:rPr lang="en-GB" sz="1800">
                <a:solidFill>
                  <a:srgbClr val="595959"/>
                </a:solidFill>
                <a:latin typeface="Roboto Condensed"/>
                <a:ea typeface="Roboto Condensed"/>
                <a:cs typeface="Roboto Condensed"/>
                <a:sym typeface="Roboto Condensed"/>
              </a:rPr>
              <a:t>Caplin</a:t>
            </a:r>
            <a:r>
              <a:rPr lang="en-GB" sz="1200">
                <a:solidFill>
                  <a:schemeClr val="dk1"/>
                </a:solidFill>
                <a:latin typeface="Calibri"/>
                <a:ea typeface="Calibri"/>
                <a:cs typeface="Calibri"/>
                <a:sym typeface="Calibri"/>
              </a:rPr>
              <a:t> </a:t>
            </a:r>
            <a:r>
              <a:rPr lang="en-GB" sz="1800">
                <a:solidFill>
                  <a:srgbClr val="595959"/>
                </a:solidFill>
                <a:latin typeface="Roboto Condensed"/>
                <a:ea typeface="Roboto Condensed"/>
                <a:cs typeface="Roboto Condensed"/>
                <a:sym typeface="Roboto Condensed"/>
              </a:rPr>
              <a:t>Project Templates is a collection of template integration projects to get you started quickly in Caplin Platform development</a:t>
            </a:r>
            <a:endParaRPr sz="1800">
              <a:solidFill>
                <a:srgbClr val="595959"/>
              </a:solidFill>
              <a:latin typeface="Roboto Condensed"/>
              <a:ea typeface="Roboto Condensed"/>
              <a:cs typeface="Roboto Condensed"/>
              <a:sym typeface="Roboto Condensed"/>
            </a:endParaRPr>
          </a:p>
          <a:p>
            <a:pPr indent="0" lvl="0" marL="0" marR="0" rtl="0" algn="l">
              <a:lnSpc>
                <a:spcPct val="115000"/>
              </a:lnSpc>
              <a:spcBef>
                <a:spcPts val="0"/>
              </a:spcBef>
              <a:spcAft>
                <a:spcPts val="0"/>
              </a:spcAft>
              <a:buNone/>
            </a:pPr>
            <a:r>
              <a:t/>
            </a:r>
            <a:endParaRPr sz="1800">
              <a:solidFill>
                <a:srgbClr val="595959"/>
              </a:solidFill>
              <a:latin typeface="Roboto Condensed"/>
              <a:ea typeface="Roboto Condensed"/>
              <a:cs typeface="Roboto Condensed"/>
              <a:sym typeface="Roboto Condensed"/>
            </a:endParaRPr>
          </a:p>
          <a:p>
            <a:pPr indent="0" lvl="0" marL="0" rtl="0" algn="l">
              <a:lnSpc>
                <a:spcPct val="115000"/>
              </a:lnSpc>
              <a:spcBef>
                <a:spcPts val="0"/>
              </a:spcBef>
              <a:spcAft>
                <a:spcPts val="0"/>
              </a:spcAft>
              <a:buNone/>
            </a:pPr>
            <a:r>
              <a:t/>
            </a:r>
            <a:endParaRPr sz="1800">
              <a:solidFill>
                <a:srgbClr val="595959"/>
              </a:solidFill>
              <a:latin typeface="Roboto Condensed"/>
              <a:ea typeface="Roboto Condensed"/>
              <a:cs typeface="Roboto Condensed"/>
              <a:sym typeface="Roboto Condensed"/>
            </a:endParaRPr>
          </a:p>
        </p:txBody>
      </p:sp>
      <p:cxnSp>
        <p:nvCxnSpPr>
          <p:cNvPr id="208" name="Google Shape;208;p38"/>
          <p:cNvCxnSpPr/>
          <p:nvPr/>
        </p:nvCxnSpPr>
        <p:spPr>
          <a:xfrm>
            <a:off x="4283825" y="2315238"/>
            <a:ext cx="3886200" cy="0"/>
          </a:xfrm>
          <a:prstGeom prst="straightConnector1">
            <a:avLst/>
          </a:prstGeom>
          <a:noFill/>
          <a:ln cap="flat" cmpd="sng" w="38100">
            <a:solidFill>
              <a:srgbClr val="595959"/>
            </a:solidFill>
            <a:prstDash val="solid"/>
            <a:round/>
            <a:headEnd len="med" w="med" type="none"/>
            <a:tailEnd len="med" w="med" type="none"/>
          </a:ln>
        </p:spPr>
      </p:cxnSp>
      <p:cxnSp>
        <p:nvCxnSpPr>
          <p:cNvPr id="209" name="Google Shape;209;p38"/>
          <p:cNvCxnSpPr/>
          <p:nvPr/>
        </p:nvCxnSpPr>
        <p:spPr>
          <a:xfrm>
            <a:off x="4445425" y="4638531"/>
            <a:ext cx="3429000" cy="0"/>
          </a:xfrm>
          <a:prstGeom prst="straightConnector1">
            <a:avLst/>
          </a:prstGeom>
          <a:noFill/>
          <a:ln cap="flat" cmpd="sng" w="38100">
            <a:solidFill>
              <a:srgbClr val="595959"/>
            </a:solidFill>
            <a:prstDash val="solid"/>
            <a:round/>
            <a:headEnd len="med" w="med" type="none"/>
            <a:tailEnd len="med" w="med" type="none"/>
          </a:ln>
        </p:spPr>
      </p:cxnSp>
    </p:spTree>
  </p:cSld>
  <p:clrMapOvr>
    <a:masterClrMapping/>
  </p:clrMapOvr>
  <p:transition>
    <p:fade thruBlk="1"/>
  </p:transition>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9"/>
          <p:cNvSpPr txBox="1"/>
          <p:nvPr>
            <p:ph type="title"/>
          </p:nvPr>
        </p:nvSpPr>
        <p:spPr>
          <a:xfrm>
            <a:off x="457200" y="205979"/>
            <a:ext cx="8229600" cy="857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0" lang="en-GB" sz="2400">
                <a:latin typeface="Roboto Thin"/>
                <a:ea typeface="Roboto Thin"/>
                <a:cs typeface="Roboto Thin"/>
                <a:sym typeface="Roboto Thin"/>
              </a:rPr>
              <a:t>Adapter Templates</a:t>
            </a:r>
            <a:endParaRPr b="0" sz="2400">
              <a:latin typeface="Roboto Thin"/>
              <a:ea typeface="Roboto Thin"/>
              <a:cs typeface="Roboto Thin"/>
              <a:sym typeface="Roboto Thin"/>
            </a:endParaRPr>
          </a:p>
        </p:txBody>
      </p:sp>
      <p:sp>
        <p:nvSpPr>
          <p:cNvPr id="216" name="Google Shape;216;p39"/>
          <p:cNvSpPr txBox="1"/>
          <p:nvPr>
            <p:ph idx="1" type="body"/>
          </p:nvPr>
        </p:nvSpPr>
        <p:spPr>
          <a:xfrm>
            <a:off x="457200" y="1200150"/>
            <a:ext cx="4608300" cy="3394500"/>
          </a:xfrm>
          <a:prstGeom prst="rect">
            <a:avLst/>
          </a:prstGeom>
        </p:spPr>
        <p:txBody>
          <a:bodyPr anchorCtr="0" anchor="t" bIns="91425" lIns="91425" spcFirstLastPara="1" rIns="91425" wrap="square" tIns="91425">
            <a:noAutofit/>
          </a:bodyPr>
          <a:lstStyle/>
          <a:p>
            <a:pPr indent="-381000" lvl="0" marL="457200" rtl="0" algn="l">
              <a:spcBef>
                <a:spcPts val="560"/>
              </a:spcBef>
              <a:spcAft>
                <a:spcPts val="0"/>
              </a:spcAft>
              <a:buClr>
                <a:srgbClr val="000000"/>
              </a:buClr>
              <a:buSzPts val="2400"/>
              <a:buChar char="●"/>
            </a:pPr>
            <a:r>
              <a:rPr lang="en-GB"/>
              <a:t>GitHub project: </a:t>
            </a:r>
            <a:r>
              <a:rPr lang="en-GB" u="sng">
                <a:solidFill>
                  <a:schemeClr val="hlink"/>
                </a:solidFill>
                <a:hlinkClick r:id="rId3"/>
              </a:rPr>
              <a:t>https://github.com/caplin/project-templates</a:t>
            </a:r>
            <a:endParaRPr/>
          </a:p>
          <a:p>
            <a:pPr indent="-381000" lvl="0" marL="457200" rtl="0" algn="l">
              <a:spcBef>
                <a:spcPts val="0"/>
              </a:spcBef>
              <a:spcAft>
                <a:spcPts val="0"/>
              </a:spcAft>
              <a:buClr>
                <a:srgbClr val="000000"/>
              </a:buClr>
              <a:buSzPts val="2400"/>
              <a:buChar char="●"/>
            </a:pPr>
            <a:r>
              <a:rPr lang="en-GB"/>
              <a:t>Provides Gradle project templates to create integration adapters.</a:t>
            </a:r>
            <a:endParaRPr/>
          </a:p>
          <a:p>
            <a:pPr indent="0" lvl="0" marL="0" rtl="0" algn="l">
              <a:spcBef>
                <a:spcPts val="1600"/>
              </a:spcBef>
              <a:spcAft>
                <a:spcPts val="1600"/>
              </a:spcAft>
              <a:buNone/>
            </a:pPr>
            <a:r>
              <a:t/>
            </a:r>
            <a:endParaRPr/>
          </a:p>
        </p:txBody>
      </p:sp>
      <p:pic>
        <p:nvPicPr>
          <p:cNvPr id="217" name="Google Shape;217;p39"/>
          <p:cNvPicPr preferRelativeResize="0"/>
          <p:nvPr/>
        </p:nvPicPr>
        <p:blipFill>
          <a:blip r:embed="rId4">
            <a:alphaModFix/>
          </a:blip>
          <a:stretch>
            <a:fillRect/>
          </a:stretch>
        </p:blipFill>
        <p:spPr>
          <a:xfrm>
            <a:off x="5233575" y="1592701"/>
            <a:ext cx="3325650" cy="24320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21" name="Shape 221"/>
        <p:cNvGrpSpPr/>
        <p:nvPr/>
      </p:nvGrpSpPr>
      <p:grpSpPr>
        <a:xfrm>
          <a:off x="0" y="0"/>
          <a:ext cx="0" cy="0"/>
          <a:chOff x="0" y="0"/>
          <a:chExt cx="0" cy="0"/>
        </a:xfrm>
      </p:grpSpPr>
      <p:sp>
        <p:nvSpPr>
          <p:cNvPr id="222" name="Google Shape;222;p40"/>
          <p:cNvSpPr/>
          <p:nvPr/>
        </p:nvSpPr>
        <p:spPr>
          <a:xfrm>
            <a:off x="0" y="715050"/>
            <a:ext cx="3505200" cy="3701100"/>
          </a:xfrm>
          <a:prstGeom prst="homePlate">
            <a:avLst>
              <a:gd fmla="val 19906" name="adj"/>
            </a:avLst>
          </a:prstGeom>
          <a:solidFill>
            <a:srgbClr val="2B92B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40"/>
          <p:cNvSpPr/>
          <p:nvPr/>
        </p:nvSpPr>
        <p:spPr>
          <a:xfrm rot="-5400000">
            <a:off x="1277975" y="2230275"/>
            <a:ext cx="3514450" cy="673350"/>
          </a:xfrm>
          <a:custGeom>
            <a:rect b="b" l="l" r="r" t="t"/>
            <a:pathLst>
              <a:path extrusionOk="0" h="26934" w="140578">
                <a:moveTo>
                  <a:pt x="0" y="87"/>
                </a:moveTo>
                <a:lnTo>
                  <a:pt x="70202" y="26934"/>
                </a:lnTo>
                <a:lnTo>
                  <a:pt x="140578" y="0"/>
                </a:lnTo>
              </a:path>
            </a:pathLst>
          </a:custGeom>
          <a:noFill/>
          <a:ln cap="flat" cmpd="sng" w="19050">
            <a:solidFill>
              <a:srgbClr val="FFFFFF"/>
            </a:solidFill>
            <a:prstDash val="solid"/>
            <a:round/>
            <a:headEnd len="med" w="med" type="none"/>
            <a:tailEnd len="med" w="med" type="none"/>
          </a:ln>
        </p:spPr>
      </p:sp>
      <p:sp>
        <p:nvSpPr>
          <p:cNvPr id="224" name="Google Shape;224;p40"/>
          <p:cNvSpPr txBox="1"/>
          <p:nvPr>
            <p:ph type="title"/>
          </p:nvPr>
        </p:nvSpPr>
        <p:spPr>
          <a:xfrm>
            <a:off x="321475" y="1774075"/>
            <a:ext cx="2376900" cy="15189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Clr>
                <a:srgbClr val="538CD5"/>
              </a:buClr>
              <a:buFont typeface="Helvetica Neue"/>
              <a:buNone/>
            </a:pPr>
            <a:r>
              <a:rPr lang="en-GB">
                <a:solidFill>
                  <a:srgbClr val="FFFFFF"/>
                </a:solidFill>
                <a:latin typeface="Roboto Condensed"/>
                <a:ea typeface="Roboto Condensed"/>
                <a:cs typeface="Roboto Condensed"/>
                <a:sym typeface="Roboto Condensed"/>
              </a:rPr>
              <a:t>Caplin Java</a:t>
            </a:r>
            <a:endParaRPr>
              <a:solidFill>
                <a:srgbClr val="FFFFFF"/>
              </a:solidFill>
              <a:latin typeface="Roboto Condensed"/>
              <a:ea typeface="Roboto Condensed"/>
              <a:cs typeface="Roboto Condensed"/>
              <a:sym typeface="Roboto Condensed"/>
            </a:endParaRPr>
          </a:p>
          <a:p>
            <a:pPr indent="0" lvl="0" marL="0" rtl="0" algn="r">
              <a:spcBef>
                <a:spcPts val="0"/>
              </a:spcBef>
              <a:spcAft>
                <a:spcPts val="0"/>
              </a:spcAft>
              <a:buClr>
                <a:srgbClr val="538CD5"/>
              </a:buClr>
              <a:buFont typeface="Helvetica Neue"/>
              <a:buNone/>
            </a:pPr>
            <a:r>
              <a:rPr lang="en-GB">
                <a:solidFill>
                  <a:srgbClr val="FFFFFF"/>
                </a:solidFill>
                <a:latin typeface="Roboto Condensed"/>
                <a:ea typeface="Roboto Condensed"/>
                <a:cs typeface="Roboto Condensed"/>
                <a:sym typeface="Roboto Condensed"/>
              </a:rPr>
              <a:t>Libraries</a:t>
            </a:r>
            <a:endParaRPr>
              <a:solidFill>
                <a:srgbClr val="FFFFFF"/>
              </a:solidFill>
              <a:latin typeface="Roboto Condensed"/>
              <a:ea typeface="Roboto Condensed"/>
              <a:cs typeface="Roboto Condensed"/>
              <a:sym typeface="Roboto Condensed"/>
            </a:endParaRPr>
          </a:p>
        </p:txBody>
      </p:sp>
      <p:sp>
        <p:nvSpPr>
          <p:cNvPr id="225" name="Google Shape;225;p40"/>
          <p:cNvSpPr txBox="1"/>
          <p:nvPr/>
        </p:nvSpPr>
        <p:spPr>
          <a:xfrm>
            <a:off x="3653275" y="2837606"/>
            <a:ext cx="5077800" cy="990300"/>
          </a:xfrm>
          <a:prstGeom prst="rect">
            <a:avLst/>
          </a:prstGeom>
          <a:noFill/>
          <a:ln cap="flat" cmpd="sng" w="9525">
            <a:solidFill>
              <a:srgbClr val="000000">
                <a:alpha val="0"/>
              </a:srgbClr>
            </a:solidFill>
            <a:prstDash val="solid"/>
            <a:round/>
            <a:headEnd len="sm" w="sm" type="none"/>
            <a:tailEnd len="sm" w="sm" type="none"/>
          </a:ln>
        </p:spPr>
        <p:txBody>
          <a:bodyPr anchorCtr="0" anchor="t" bIns="45700" lIns="91425" spcFirstLastPara="1" rIns="91425" wrap="square" tIns="45700">
            <a:noAutofit/>
          </a:bodyPr>
          <a:lstStyle/>
          <a:p>
            <a:pPr indent="0" lvl="0" marL="0" rtl="0" algn="ctr">
              <a:lnSpc>
                <a:spcPct val="115000"/>
              </a:lnSpc>
              <a:spcBef>
                <a:spcPts val="0"/>
              </a:spcBef>
              <a:spcAft>
                <a:spcPts val="0"/>
              </a:spcAft>
              <a:buClr>
                <a:schemeClr val="dk1"/>
              </a:buClr>
              <a:buSzPts val="1100"/>
              <a:buFont typeface="Arial"/>
              <a:buNone/>
            </a:pPr>
            <a:r>
              <a:rPr lang="en-GB" sz="1800">
                <a:solidFill>
                  <a:srgbClr val="595959"/>
                </a:solidFill>
                <a:latin typeface="Roboto Condensed"/>
                <a:ea typeface="Roboto Condensed"/>
                <a:cs typeface="Roboto Condensed"/>
                <a:sym typeface="Roboto Condensed"/>
              </a:rPr>
              <a:t>Datasource, Trading, Permissioning, Blotter, Notification, Charting</a:t>
            </a:r>
            <a:endParaRPr sz="1800">
              <a:solidFill>
                <a:srgbClr val="595959"/>
              </a:solidFill>
              <a:latin typeface="Roboto Condensed"/>
              <a:ea typeface="Roboto Condensed"/>
              <a:cs typeface="Roboto Condensed"/>
              <a:sym typeface="Roboto Condensed"/>
            </a:endParaRPr>
          </a:p>
          <a:p>
            <a:pPr indent="0" lvl="0" marL="0" marR="0" rtl="0" algn="l">
              <a:lnSpc>
                <a:spcPct val="115000"/>
              </a:lnSpc>
              <a:spcBef>
                <a:spcPts val="480"/>
              </a:spcBef>
              <a:spcAft>
                <a:spcPts val="0"/>
              </a:spcAft>
              <a:buNone/>
            </a:pPr>
            <a:r>
              <a:t/>
            </a:r>
            <a:endParaRPr sz="1800">
              <a:solidFill>
                <a:srgbClr val="595959"/>
              </a:solidFill>
              <a:latin typeface="Roboto Condensed"/>
              <a:ea typeface="Roboto Condensed"/>
              <a:cs typeface="Roboto Condensed"/>
              <a:sym typeface="Roboto Condensed"/>
            </a:endParaRPr>
          </a:p>
        </p:txBody>
      </p:sp>
      <p:sp>
        <p:nvSpPr>
          <p:cNvPr id="226" name="Google Shape;226;p40"/>
          <p:cNvSpPr txBox="1"/>
          <p:nvPr/>
        </p:nvSpPr>
        <p:spPr>
          <a:xfrm>
            <a:off x="3685525" y="1567594"/>
            <a:ext cx="5013300" cy="862800"/>
          </a:xfrm>
          <a:prstGeom prst="rect">
            <a:avLst/>
          </a:prstGeom>
          <a:noFill/>
          <a:ln cap="flat" cmpd="sng" w="9525">
            <a:solidFill>
              <a:srgbClr val="000000">
                <a:alpha val="0"/>
              </a:srgb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lnSpc>
                <a:spcPct val="115000"/>
              </a:lnSpc>
              <a:spcBef>
                <a:spcPts val="0"/>
              </a:spcBef>
              <a:spcAft>
                <a:spcPts val="0"/>
              </a:spcAft>
              <a:buNone/>
            </a:pPr>
            <a:r>
              <a:rPr lang="en-GB" sz="1800">
                <a:solidFill>
                  <a:srgbClr val="595959"/>
                </a:solidFill>
                <a:latin typeface="Roboto Condensed"/>
                <a:ea typeface="Roboto Condensed"/>
                <a:cs typeface="Roboto Condensed"/>
                <a:sym typeface="Roboto Condensed"/>
              </a:rPr>
              <a:t>The</a:t>
            </a:r>
            <a:r>
              <a:rPr lang="en-GB"/>
              <a:t> </a:t>
            </a:r>
            <a:r>
              <a:rPr lang="en-GB" sz="1800">
                <a:solidFill>
                  <a:srgbClr val="595959"/>
                </a:solidFill>
                <a:latin typeface="Roboto Condensed"/>
                <a:ea typeface="Roboto Condensed"/>
                <a:cs typeface="Roboto Condensed"/>
                <a:sym typeface="Roboto Condensed"/>
              </a:rPr>
              <a:t>Caplin</a:t>
            </a:r>
            <a:r>
              <a:rPr lang="en-GB"/>
              <a:t> </a:t>
            </a:r>
            <a:r>
              <a:rPr lang="en-GB" sz="1800">
                <a:solidFill>
                  <a:srgbClr val="595959"/>
                </a:solidFill>
                <a:latin typeface="Roboto Condensed"/>
                <a:ea typeface="Roboto Condensed"/>
                <a:cs typeface="Roboto Condensed"/>
                <a:sym typeface="Roboto Condensed"/>
              </a:rPr>
              <a:t>Integration Suite (CIS) is a collection of Java libraries for the development of Caplin Platform integration adapters.</a:t>
            </a:r>
            <a:endParaRPr sz="1200">
              <a:solidFill>
                <a:srgbClr val="081730"/>
              </a:solidFill>
              <a:highlight>
                <a:srgbClr val="FFFFFF"/>
              </a:highlight>
              <a:latin typeface="Roboto"/>
              <a:ea typeface="Roboto"/>
              <a:cs typeface="Roboto"/>
              <a:sym typeface="Roboto"/>
            </a:endParaRPr>
          </a:p>
          <a:p>
            <a:pPr indent="0" lvl="0" marL="0" marR="0" rtl="0" algn="l">
              <a:lnSpc>
                <a:spcPct val="115000"/>
              </a:lnSpc>
              <a:spcBef>
                <a:spcPts val="0"/>
              </a:spcBef>
              <a:spcAft>
                <a:spcPts val="0"/>
              </a:spcAft>
              <a:buNone/>
            </a:pPr>
            <a:r>
              <a:t/>
            </a:r>
            <a:endParaRPr sz="1800">
              <a:solidFill>
                <a:srgbClr val="595959"/>
              </a:solidFill>
              <a:latin typeface="Roboto Condensed"/>
              <a:ea typeface="Roboto Condensed"/>
              <a:cs typeface="Roboto Condensed"/>
              <a:sym typeface="Roboto Condensed"/>
            </a:endParaRPr>
          </a:p>
          <a:p>
            <a:pPr indent="0" lvl="0" marL="0" marR="0" rtl="0" algn="l">
              <a:lnSpc>
                <a:spcPct val="115000"/>
              </a:lnSpc>
              <a:spcBef>
                <a:spcPts val="0"/>
              </a:spcBef>
              <a:spcAft>
                <a:spcPts val="0"/>
              </a:spcAft>
              <a:buNone/>
            </a:pPr>
            <a:r>
              <a:t/>
            </a:r>
            <a:endParaRPr sz="1800">
              <a:solidFill>
                <a:srgbClr val="595959"/>
              </a:solidFill>
              <a:latin typeface="Roboto Condensed"/>
              <a:ea typeface="Roboto Condensed"/>
              <a:cs typeface="Roboto Condensed"/>
              <a:sym typeface="Roboto Condensed"/>
            </a:endParaRPr>
          </a:p>
          <a:p>
            <a:pPr indent="0" lvl="0" marL="0" rtl="0" algn="l">
              <a:lnSpc>
                <a:spcPct val="115000"/>
              </a:lnSpc>
              <a:spcBef>
                <a:spcPts val="0"/>
              </a:spcBef>
              <a:spcAft>
                <a:spcPts val="0"/>
              </a:spcAft>
              <a:buNone/>
            </a:pPr>
            <a:r>
              <a:t/>
            </a:r>
            <a:endParaRPr sz="1800">
              <a:solidFill>
                <a:srgbClr val="595959"/>
              </a:solidFill>
              <a:latin typeface="Roboto Condensed"/>
              <a:ea typeface="Roboto Condensed"/>
              <a:cs typeface="Roboto Condensed"/>
              <a:sym typeface="Roboto Condensed"/>
            </a:endParaRPr>
          </a:p>
        </p:txBody>
      </p:sp>
      <p:cxnSp>
        <p:nvCxnSpPr>
          <p:cNvPr id="227" name="Google Shape;227;p40"/>
          <p:cNvCxnSpPr/>
          <p:nvPr/>
        </p:nvCxnSpPr>
        <p:spPr>
          <a:xfrm>
            <a:off x="4067175" y="2634038"/>
            <a:ext cx="3886200" cy="0"/>
          </a:xfrm>
          <a:prstGeom prst="straightConnector1">
            <a:avLst/>
          </a:prstGeom>
          <a:noFill/>
          <a:ln cap="flat" cmpd="sng" w="38100">
            <a:solidFill>
              <a:srgbClr val="595959"/>
            </a:solidFill>
            <a:prstDash val="solid"/>
            <a:round/>
            <a:headEnd len="med" w="med" type="none"/>
            <a:tailEnd len="med" w="med" type="none"/>
          </a:ln>
        </p:spPr>
      </p:cxnSp>
      <p:cxnSp>
        <p:nvCxnSpPr>
          <p:cNvPr id="228" name="Google Shape;228;p40"/>
          <p:cNvCxnSpPr/>
          <p:nvPr/>
        </p:nvCxnSpPr>
        <p:spPr>
          <a:xfrm>
            <a:off x="4295775" y="3827906"/>
            <a:ext cx="3429000" cy="0"/>
          </a:xfrm>
          <a:prstGeom prst="straightConnector1">
            <a:avLst/>
          </a:prstGeom>
          <a:noFill/>
          <a:ln cap="flat" cmpd="sng" w="38100">
            <a:solidFill>
              <a:srgbClr val="595959"/>
            </a:solidFill>
            <a:prstDash val="solid"/>
            <a:round/>
            <a:headEnd len="med" w="med" type="none"/>
            <a:tailEnd len="med" w="med" type="none"/>
          </a:ln>
        </p:spPr>
      </p:cxnSp>
    </p:spTree>
  </p:cSld>
  <p:clrMapOvr>
    <a:masterClrMapping/>
  </p:clrMapOvr>
  <p:transition>
    <p:fade thruBlk="1"/>
  </p:transition>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sp>
        <p:nvSpPr>
          <p:cNvPr id="234" name="Google Shape;234;p41"/>
          <p:cNvSpPr txBox="1"/>
          <p:nvPr>
            <p:ph type="title"/>
          </p:nvPr>
        </p:nvSpPr>
        <p:spPr>
          <a:xfrm>
            <a:off x="457200" y="205979"/>
            <a:ext cx="8229600" cy="7041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2400" u="none" cap="none" strike="noStrike">
                <a:solidFill>
                  <a:schemeClr val="dk1"/>
                </a:solidFill>
                <a:latin typeface="Roboto Thin"/>
                <a:ea typeface="Roboto Thin"/>
                <a:cs typeface="Roboto Thin"/>
                <a:sym typeface="Roboto Thin"/>
              </a:rPr>
              <a:t>Caplin Platform and CIS</a:t>
            </a:r>
            <a:endParaRPr b="0" i="0" sz="2400" u="none" cap="none" strike="noStrike">
              <a:solidFill>
                <a:schemeClr val="dk1"/>
              </a:solidFill>
              <a:latin typeface="Roboto Thin"/>
              <a:ea typeface="Roboto Thin"/>
              <a:cs typeface="Roboto Thin"/>
              <a:sym typeface="Roboto Thin"/>
            </a:endParaRPr>
          </a:p>
        </p:txBody>
      </p:sp>
      <p:sp>
        <p:nvSpPr>
          <p:cNvPr id="235" name="Google Shape;235;p41"/>
          <p:cNvSpPr/>
          <p:nvPr/>
        </p:nvSpPr>
        <p:spPr>
          <a:xfrm>
            <a:off x="1401148" y="1254119"/>
            <a:ext cx="979048" cy="2128520"/>
          </a:xfrm>
          <a:prstGeom prst="flowChartProcess">
            <a:avLst/>
          </a:prstGeom>
          <a:gradFill>
            <a:gsLst>
              <a:gs pos="0">
                <a:srgbClr val="1F497D">
                  <a:alpha val="67843"/>
                </a:srgbClr>
              </a:gs>
              <a:gs pos="10000">
                <a:srgbClr val="8EB4E3"/>
              </a:gs>
              <a:gs pos="100000">
                <a:srgbClr val="8EB4E3"/>
              </a:gs>
            </a:gsLst>
            <a:lin ang="0" scaled="0"/>
          </a:gradFill>
          <a:ln>
            <a:noFill/>
          </a:ln>
          <a:effectLst>
            <a:outerShdw blurRad="57785" algn="ctr" dir="3180000" dist="33020">
              <a:srgbClr val="000000">
                <a:alpha val="2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1" i="0" sz="1600" u="none" cap="none" strike="noStrike">
              <a:solidFill>
                <a:schemeClr val="lt1"/>
              </a:solidFill>
              <a:latin typeface="Arial"/>
              <a:ea typeface="Arial"/>
              <a:cs typeface="Arial"/>
              <a:sym typeface="Arial"/>
            </a:endParaRPr>
          </a:p>
        </p:txBody>
      </p:sp>
      <p:sp>
        <p:nvSpPr>
          <p:cNvPr id="236" name="Google Shape;236;p41"/>
          <p:cNvSpPr txBox="1"/>
          <p:nvPr/>
        </p:nvSpPr>
        <p:spPr>
          <a:xfrm>
            <a:off x="266930" y="1267398"/>
            <a:ext cx="900000" cy="2133000"/>
          </a:xfrm>
          <a:prstGeom prst="rect">
            <a:avLst/>
          </a:prstGeom>
          <a:solidFill>
            <a:srgbClr val="C6D9F1"/>
          </a:solidFill>
          <a:ln>
            <a:noFill/>
          </a:ln>
          <a:effectLst>
            <a:outerShdw blurRad="57785" algn="ctr" dir="3180000" dist="33020">
              <a:srgbClr val="000000">
                <a:alpha val="29803"/>
              </a:srgbClr>
            </a:outerShdw>
          </a:effectLst>
        </p:spPr>
        <p:txBody>
          <a:bodyPr anchorCtr="0" anchor="ctr" bIns="0" lIns="0" spcFirstLastPara="1" rIns="0" wrap="square" tIns="0">
            <a:noAutofit/>
          </a:bodyPr>
          <a:lstStyle/>
          <a:p>
            <a:pPr indent="0" lvl="0" marL="0" marR="0" rtl="0" algn="ctr">
              <a:lnSpc>
                <a:spcPct val="80000"/>
              </a:lnSpc>
              <a:spcBef>
                <a:spcPts val="0"/>
              </a:spcBef>
              <a:spcAft>
                <a:spcPts val="0"/>
              </a:spcAft>
              <a:buNone/>
            </a:pPr>
            <a:r>
              <a:rPr b="1" i="0" lang="en-GB" sz="1200" u="none" cap="none" strike="noStrike">
                <a:solidFill>
                  <a:srgbClr val="1F497D"/>
                </a:solidFill>
                <a:latin typeface="Arial"/>
                <a:ea typeface="Arial"/>
                <a:cs typeface="Arial"/>
                <a:sym typeface="Arial"/>
              </a:rPr>
              <a:t>Caplin </a:t>
            </a:r>
            <a:endParaRPr b="1" i="0" sz="1200" u="none" cap="none" strike="noStrike">
              <a:solidFill>
                <a:srgbClr val="1F497D"/>
              </a:solidFill>
              <a:latin typeface="Arial"/>
              <a:ea typeface="Arial"/>
              <a:cs typeface="Arial"/>
              <a:sym typeface="Arial"/>
            </a:endParaRPr>
          </a:p>
          <a:p>
            <a:pPr indent="0" lvl="0" marL="0" marR="0" rtl="0" algn="ctr">
              <a:lnSpc>
                <a:spcPct val="80000"/>
              </a:lnSpc>
              <a:spcBef>
                <a:spcPts val="300"/>
              </a:spcBef>
              <a:spcAft>
                <a:spcPts val="0"/>
              </a:spcAft>
              <a:buNone/>
            </a:pPr>
            <a:r>
              <a:rPr b="1" lang="en-GB" sz="1200">
                <a:solidFill>
                  <a:srgbClr val="1F497D"/>
                </a:solidFill>
              </a:rPr>
              <a:t>Project</a:t>
            </a:r>
            <a:endParaRPr/>
          </a:p>
          <a:p>
            <a:pPr indent="0" lvl="0" marL="0" marR="0" rtl="0" algn="ctr">
              <a:lnSpc>
                <a:spcPct val="80000"/>
              </a:lnSpc>
              <a:spcBef>
                <a:spcPts val="300"/>
              </a:spcBef>
              <a:spcAft>
                <a:spcPts val="0"/>
              </a:spcAft>
              <a:buNone/>
            </a:pPr>
            <a:r>
              <a:rPr b="1" lang="en-GB" sz="1200">
                <a:solidFill>
                  <a:srgbClr val="1F497D"/>
                </a:solidFill>
              </a:rPr>
              <a:t>Templates</a:t>
            </a:r>
            <a:endParaRPr b="0" i="0" sz="1000" u="none" cap="none" strike="noStrike">
              <a:solidFill>
                <a:srgbClr val="000000"/>
              </a:solidFill>
              <a:latin typeface="Arial"/>
              <a:ea typeface="Arial"/>
              <a:cs typeface="Arial"/>
              <a:sym typeface="Arial"/>
            </a:endParaRPr>
          </a:p>
        </p:txBody>
      </p:sp>
      <p:sp>
        <p:nvSpPr>
          <p:cNvPr id="237" name="Google Shape;237;p41"/>
          <p:cNvSpPr/>
          <p:nvPr/>
        </p:nvSpPr>
        <p:spPr>
          <a:xfrm>
            <a:off x="1575293" y="1841318"/>
            <a:ext cx="695400" cy="351000"/>
          </a:xfrm>
          <a:prstGeom prst="rect">
            <a:avLst/>
          </a:prstGeom>
          <a:solidFill>
            <a:srgbClr val="1F497D"/>
          </a:solidFill>
          <a:ln>
            <a:noFill/>
          </a:ln>
          <a:effectLst>
            <a:outerShdw blurRad="57785" algn="ctr" dir="3180000" dist="33020">
              <a:srgbClr val="000000">
                <a:alpha val="29803"/>
              </a:srgbClr>
            </a:outerShdw>
          </a:effectLst>
        </p:spPr>
        <p:txBody>
          <a:bodyPr anchorCtr="0" anchor="ctr" bIns="0" lIns="0" spcFirstLastPara="1" rIns="0" wrap="square" tIns="0">
            <a:noAutofit/>
          </a:bodyPr>
          <a:lstStyle/>
          <a:p>
            <a:pPr indent="0" lvl="0" marL="0" marR="0" rtl="0" algn="ctr">
              <a:spcBef>
                <a:spcPts val="0"/>
              </a:spcBef>
              <a:spcAft>
                <a:spcPts val="0"/>
              </a:spcAft>
              <a:buNone/>
            </a:pPr>
            <a:r>
              <a:rPr b="1" i="0" lang="en-GB" sz="800" u="none" cap="none" strike="noStrike">
                <a:solidFill>
                  <a:schemeClr val="lt1"/>
                </a:solidFill>
                <a:latin typeface="Arial"/>
                <a:ea typeface="Arial"/>
                <a:cs typeface="Arial"/>
                <a:sym typeface="Arial"/>
              </a:rPr>
              <a:t>Liberator config</a:t>
            </a:r>
            <a:endParaRPr b="1" i="0" sz="800" u="none" cap="none" strike="noStrike">
              <a:solidFill>
                <a:schemeClr val="lt1"/>
              </a:solidFill>
              <a:latin typeface="Arial"/>
              <a:ea typeface="Arial"/>
              <a:cs typeface="Arial"/>
              <a:sym typeface="Arial"/>
            </a:endParaRPr>
          </a:p>
        </p:txBody>
      </p:sp>
      <p:sp>
        <p:nvSpPr>
          <p:cNvPr id="238" name="Google Shape;238;p41"/>
          <p:cNvSpPr/>
          <p:nvPr/>
        </p:nvSpPr>
        <p:spPr>
          <a:xfrm>
            <a:off x="1575292" y="2292736"/>
            <a:ext cx="695400" cy="351000"/>
          </a:xfrm>
          <a:prstGeom prst="rect">
            <a:avLst/>
          </a:prstGeom>
          <a:solidFill>
            <a:srgbClr val="1F497D"/>
          </a:solidFill>
          <a:ln>
            <a:noFill/>
          </a:ln>
          <a:effectLst>
            <a:outerShdw blurRad="57785" algn="ctr" dir="3180000" dist="33020">
              <a:srgbClr val="000000">
                <a:alpha val="29803"/>
              </a:srgbClr>
            </a:outerShdw>
          </a:effectLst>
        </p:spPr>
        <p:txBody>
          <a:bodyPr anchorCtr="0" anchor="ctr" bIns="0" lIns="0" spcFirstLastPara="1" rIns="0" wrap="square" tIns="0">
            <a:noAutofit/>
          </a:bodyPr>
          <a:lstStyle/>
          <a:p>
            <a:pPr indent="0" lvl="0" marL="0" marR="0" rtl="0" algn="ctr">
              <a:spcBef>
                <a:spcPts val="0"/>
              </a:spcBef>
              <a:spcAft>
                <a:spcPts val="0"/>
              </a:spcAft>
              <a:buNone/>
            </a:pPr>
            <a:r>
              <a:rPr b="1" i="0" lang="en-GB" sz="800" u="none" cap="none" strike="noStrike">
                <a:solidFill>
                  <a:schemeClr val="lt1"/>
                </a:solidFill>
                <a:latin typeface="Arial"/>
                <a:ea typeface="Arial"/>
                <a:cs typeface="Arial"/>
                <a:sym typeface="Arial"/>
              </a:rPr>
              <a:t>Transformer</a:t>
            </a:r>
            <a:endParaRPr/>
          </a:p>
          <a:p>
            <a:pPr indent="0" lvl="0" marL="0" marR="0" rtl="0" algn="ctr">
              <a:spcBef>
                <a:spcPts val="0"/>
              </a:spcBef>
              <a:spcAft>
                <a:spcPts val="0"/>
              </a:spcAft>
              <a:buNone/>
            </a:pPr>
            <a:r>
              <a:rPr b="1" i="0" lang="en-GB" sz="800" u="none" cap="none" strike="noStrike">
                <a:solidFill>
                  <a:schemeClr val="lt1"/>
                </a:solidFill>
                <a:latin typeface="Arial"/>
                <a:ea typeface="Arial"/>
                <a:cs typeface="Arial"/>
                <a:sym typeface="Arial"/>
              </a:rPr>
              <a:t>config</a:t>
            </a:r>
            <a:endParaRPr b="1" i="0" sz="800" u="none" cap="none" strike="noStrike">
              <a:solidFill>
                <a:schemeClr val="lt1"/>
              </a:solidFill>
              <a:latin typeface="Arial"/>
              <a:ea typeface="Arial"/>
              <a:cs typeface="Arial"/>
              <a:sym typeface="Arial"/>
            </a:endParaRPr>
          </a:p>
        </p:txBody>
      </p:sp>
      <p:sp>
        <p:nvSpPr>
          <p:cNvPr id="239" name="Google Shape;239;p41"/>
          <p:cNvSpPr/>
          <p:nvPr/>
        </p:nvSpPr>
        <p:spPr>
          <a:xfrm>
            <a:off x="1575291" y="2788117"/>
            <a:ext cx="695400" cy="486000"/>
          </a:xfrm>
          <a:prstGeom prst="rect">
            <a:avLst/>
          </a:prstGeom>
          <a:solidFill>
            <a:srgbClr val="DDD9C3"/>
          </a:solidFill>
          <a:ln>
            <a:noFill/>
          </a:ln>
          <a:effectLst>
            <a:outerShdw blurRad="57785" algn="ctr" dir="3180000" dist="33020">
              <a:srgbClr val="000000">
                <a:alpha val="29803"/>
              </a:srgbClr>
            </a:outerShdw>
          </a:effectLst>
        </p:spPr>
        <p:txBody>
          <a:bodyPr anchorCtr="0" anchor="ctr" bIns="0" lIns="0" spcFirstLastPara="1" rIns="0" wrap="square" tIns="0">
            <a:noAutofit/>
          </a:bodyPr>
          <a:lstStyle/>
          <a:p>
            <a:pPr indent="0" lvl="0" marL="0" marR="0" rtl="0" algn="ctr">
              <a:spcBef>
                <a:spcPts val="0"/>
              </a:spcBef>
              <a:spcAft>
                <a:spcPts val="0"/>
              </a:spcAft>
              <a:buNone/>
            </a:pPr>
            <a:r>
              <a:rPr b="1" i="0" lang="en-GB" sz="800" u="none" cap="none" strike="noStrike">
                <a:solidFill>
                  <a:schemeClr val="dk1"/>
                </a:solidFill>
                <a:latin typeface="Arial"/>
                <a:ea typeface="Arial"/>
                <a:cs typeface="Arial"/>
                <a:sym typeface="Arial"/>
              </a:rPr>
              <a:t>Pricing Integration Adapter</a:t>
            </a:r>
            <a:endParaRPr b="1" i="0" sz="800" u="none" cap="none" strike="noStrike">
              <a:solidFill>
                <a:schemeClr val="dk1"/>
              </a:solidFill>
              <a:latin typeface="Arial"/>
              <a:ea typeface="Arial"/>
              <a:cs typeface="Arial"/>
              <a:sym typeface="Arial"/>
            </a:endParaRPr>
          </a:p>
        </p:txBody>
      </p:sp>
      <p:sp>
        <p:nvSpPr>
          <p:cNvPr id="240" name="Google Shape;240;p41"/>
          <p:cNvSpPr txBox="1"/>
          <p:nvPr/>
        </p:nvSpPr>
        <p:spPr>
          <a:xfrm>
            <a:off x="1347082" y="1318098"/>
            <a:ext cx="1033200" cy="3924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0" i="0" lang="en-GB" sz="1400" u="none" cap="none" strike="noStrike">
                <a:solidFill>
                  <a:srgbClr val="FFFFFF"/>
                </a:solidFill>
                <a:latin typeface="Arial"/>
                <a:ea typeface="Arial"/>
                <a:cs typeface="Arial"/>
                <a:sym typeface="Arial"/>
              </a:rPr>
              <a:t>Adapter Blade</a:t>
            </a:r>
            <a:endParaRPr b="0" i="0" sz="1400" u="none" cap="none" strike="noStrike">
              <a:solidFill>
                <a:srgbClr val="FFFFFF"/>
              </a:solidFill>
              <a:latin typeface="Arial"/>
              <a:ea typeface="Arial"/>
              <a:cs typeface="Arial"/>
              <a:sym typeface="Arial"/>
            </a:endParaRPr>
          </a:p>
        </p:txBody>
      </p:sp>
      <p:cxnSp>
        <p:nvCxnSpPr>
          <p:cNvPr id="241" name="Google Shape;241;p41"/>
          <p:cNvCxnSpPr>
            <a:stCxn id="236" idx="3"/>
            <a:endCxn id="235" idx="1"/>
          </p:cNvCxnSpPr>
          <p:nvPr/>
        </p:nvCxnSpPr>
        <p:spPr>
          <a:xfrm flipH="1" rot="10800000">
            <a:off x="1166930" y="2318298"/>
            <a:ext cx="234300" cy="15600"/>
          </a:xfrm>
          <a:prstGeom prst="straightConnector1">
            <a:avLst/>
          </a:prstGeom>
          <a:noFill/>
          <a:ln cap="flat" cmpd="sng" w="25400">
            <a:solidFill>
              <a:srgbClr val="538CD5"/>
            </a:solidFill>
            <a:prstDash val="solid"/>
            <a:round/>
            <a:headEnd len="sm" w="sm" type="none"/>
            <a:tailEnd len="med" w="med" type="stealth"/>
          </a:ln>
          <a:effectLst>
            <a:outerShdw blurRad="40000" rotWithShape="0" dir="5400000" dist="20000">
              <a:srgbClr val="000000">
                <a:alpha val="37647"/>
              </a:srgbClr>
            </a:outerShdw>
          </a:effectLst>
        </p:spPr>
      </p:cxnSp>
      <p:sp>
        <p:nvSpPr>
          <p:cNvPr id="242" name="Google Shape;242;p41"/>
          <p:cNvSpPr/>
          <p:nvPr/>
        </p:nvSpPr>
        <p:spPr>
          <a:xfrm>
            <a:off x="2980923" y="1053188"/>
            <a:ext cx="5161800" cy="2070300"/>
          </a:xfrm>
          <a:prstGeom prst="rect">
            <a:avLst/>
          </a:prstGeom>
          <a:solidFill>
            <a:srgbClr val="C5D8F1"/>
          </a:solidFill>
          <a:ln>
            <a:noFill/>
          </a:ln>
          <a:effectLst>
            <a:outerShdw blurRad="40000" rotWithShape="0" dir="5400000" dist="23000">
              <a:srgbClr val="000000">
                <a:alpha val="34901"/>
              </a:srgbClr>
            </a:outerShdw>
          </a:effectLst>
        </p:spPr>
        <p:txBody>
          <a:bodyPr anchorCtr="0" anchor="ctr" bIns="0" lIns="0" spcFirstLastPara="1" rIns="0" wrap="square" tIns="0">
            <a:noAutofit/>
          </a:bodyPr>
          <a:lstStyle/>
          <a:p>
            <a:pPr indent="0" lvl="0" marL="0" marR="0" rtl="0" algn="ctr">
              <a:lnSpc>
                <a:spcPct val="80000"/>
              </a:lnSpc>
              <a:spcBef>
                <a:spcPts val="0"/>
              </a:spcBef>
              <a:spcAft>
                <a:spcPts val="0"/>
              </a:spcAft>
              <a:buNone/>
            </a:pPr>
            <a:r>
              <a:t/>
            </a:r>
            <a:endParaRPr b="1" i="0" sz="1200" u="none" cap="none" strike="noStrike">
              <a:solidFill>
                <a:srgbClr val="FFFFFF"/>
              </a:solidFill>
              <a:latin typeface="Arial"/>
              <a:ea typeface="Arial"/>
              <a:cs typeface="Arial"/>
              <a:sym typeface="Arial"/>
            </a:endParaRPr>
          </a:p>
        </p:txBody>
      </p:sp>
      <p:pic>
        <p:nvPicPr>
          <p:cNvPr descr="icon-platform.png" id="243" name="Google Shape;243;p41"/>
          <p:cNvPicPr preferRelativeResize="0"/>
          <p:nvPr/>
        </p:nvPicPr>
        <p:blipFill rotWithShape="1">
          <a:blip r:embed="rId3">
            <a:alphaModFix/>
          </a:blip>
          <a:srcRect b="0" l="0" r="0" t="0"/>
          <a:stretch/>
        </p:blipFill>
        <p:spPr>
          <a:xfrm>
            <a:off x="3048835" y="1146099"/>
            <a:ext cx="233400" cy="233400"/>
          </a:xfrm>
          <a:prstGeom prst="rect">
            <a:avLst/>
          </a:prstGeom>
          <a:noFill/>
          <a:ln>
            <a:noFill/>
          </a:ln>
        </p:spPr>
      </p:pic>
      <p:sp>
        <p:nvSpPr>
          <p:cNvPr id="244" name="Google Shape;244;p41"/>
          <p:cNvSpPr txBox="1"/>
          <p:nvPr/>
        </p:nvSpPr>
        <p:spPr>
          <a:xfrm>
            <a:off x="3403256" y="1130859"/>
            <a:ext cx="873600" cy="270900"/>
          </a:xfrm>
          <a:prstGeom prst="rect">
            <a:avLst/>
          </a:prstGeom>
          <a:noFill/>
          <a:ln>
            <a:noFill/>
          </a:ln>
        </p:spPr>
        <p:txBody>
          <a:bodyPr anchorCtr="0" anchor="t" bIns="0" lIns="0" spcFirstLastPara="1" rIns="0" wrap="square" tIns="0">
            <a:noAutofit/>
          </a:bodyPr>
          <a:lstStyle/>
          <a:p>
            <a:pPr indent="0" lvl="0" marL="0" marR="0" rtl="0" algn="l">
              <a:spcBef>
                <a:spcPts val="0"/>
              </a:spcBef>
              <a:spcAft>
                <a:spcPts val="0"/>
              </a:spcAft>
              <a:buNone/>
            </a:pPr>
            <a:r>
              <a:rPr b="1" i="0" lang="en-GB" sz="1000" u="none" cap="none" strike="noStrike">
                <a:solidFill>
                  <a:srgbClr val="262626"/>
                </a:solidFill>
                <a:latin typeface="Arial"/>
                <a:ea typeface="Arial"/>
                <a:cs typeface="Arial"/>
                <a:sym typeface="Arial"/>
              </a:rPr>
              <a:t>Caplin </a:t>
            </a:r>
            <a:endParaRPr/>
          </a:p>
          <a:p>
            <a:pPr indent="0" lvl="0" marL="0" marR="0" rtl="0" algn="l">
              <a:spcBef>
                <a:spcPts val="0"/>
              </a:spcBef>
              <a:spcAft>
                <a:spcPts val="0"/>
              </a:spcAft>
              <a:buNone/>
            </a:pPr>
            <a:r>
              <a:rPr b="1" i="0" lang="en-GB" sz="1000" u="none" cap="none" strike="noStrike">
                <a:solidFill>
                  <a:srgbClr val="262626"/>
                </a:solidFill>
                <a:latin typeface="Arial"/>
                <a:ea typeface="Arial"/>
                <a:cs typeface="Arial"/>
                <a:sym typeface="Arial"/>
              </a:rPr>
              <a:t>Platform</a:t>
            </a:r>
            <a:endParaRPr b="1" i="0" sz="1000" u="none" cap="none" strike="noStrike">
              <a:solidFill>
                <a:srgbClr val="262626"/>
              </a:solidFill>
              <a:latin typeface="Arial"/>
              <a:ea typeface="Arial"/>
              <a:cs typeface="Arial"/>
              <a:sym typeface="Arial"/>
            </a:endParaRPr>
          </a:p>
        </p:txBody>
      </p:sp>
      <p:sp>
        <p:nvSpPr>
          <p:cNvPr id="245" name="Google Shape;245;p41"/>
          <p:cNvSpPr/>
          <p:nvPr/>
        </p:nvSpPr>
        <p:spPr>
          <a:xfrm>
            <a:off x="4073248" y="1104128"/>
            <a:ext cx="2868300" cy="320700"/>
          </a:xfrm>
          <a:prstGeom prst="rect">
            <a:avLst/>
          </a:prstGeom>
          <a:gradFill>
            <a:gsLst>
              <a:gs pos="0">
                <a:srgbClr val="1F497D"/>
              </a:gs>
              <a:gs pos="100000">
                <a:srgbClr val="416EA0"/>
              </a:gs>
            </a:gsLst>
            <a:path path="circle">
              <a:fillToRect r="100%" t="100%"/>
            </a:path>
            <a:tileRect b="-100%" l="-100%"/>
          </a:gradFill>
          <a:ln>
            <a:noFill/>
          </a:ln>
        </p:spPr>
        <p:txBody>
          <a:bodyPr anchorCtr="0" anchor="ctr" bIns="0" lIns="0" spcFirstLastPara="1" rIns="0" wrap="square" tIns="0">
            <a:noAutofit/>
          </a:bodyPr>
          <a:lstStyle/>
          <a:p>
            <a:pPr indent="0" lvl="0" marL="0" marR="0" rtl="0" algn="ctr">
              <a:spcBef>
                <a:spcPts val="0"/>
              </a:spcBef>
              <a:spcAft>
                <a:spcPts val="0"/>
              </a:spcAft>
              <a:buNone/>
            </a:pPr>
            <a:r>
              <a:rPr b="1" i="0" lang="en-GB" sz="1100" u="none" cap="none" strike="noStrike">
                <a:solidFill>
                  <a:srgbClr val="FFFFFF"/>
                </a:solidFill>
                <a:latin typeface="Arial"/>
                <a:ea typeface="Arial"/>
                <a:cs typeface="Arial"/>
                <a:sym typeface="Arial"/>
              </a:rPr>
              <a:t>StreamLink</a:t>
            </a:r>
            <a:endParaRPr b="1" i="0" sz="1100" u="none" cap="none" strike="noStrike">
              <a:solidFill>
                <a:srgbClr val="FFFFFF"/>
              </a:solidFill>
              <a:latin typeface="Arial"/>
              <a:ea typeface="Arial"/>
              <a:cs typeface="Arial"/>
              <a:sym typeface="Arial"/>
            </a:endParaRPr>
          </a:p>
        </p:txBody>
      </p:sp>
      <p:sp>
        <p:nvSpPr>
          <p:cNvPr id="246" name="Google Shape;246;p41"/>
          <p:cNvSpPr/>
          <p:nvPr/>
        </p:nvSpPr>
        <p:spPr>
          <a:xfrm>
            <a:off x="4073248" y="1702126"/>
            <a:ext cx="2868300" cy="583800"/>
          </a:xfrm>
          <a:prstGeom prst="rect">
            <a:avLst/>
          </a:prstGeom>
          <a:gradFill>
            <a:gsLst>
              <a:gs pos="0">
                <a:srgbClr val="1F497D"/>
              </a:gs>
              <a:gs pos="100000">
                <a:srgbClr val="416EA0"/>
              </a:gs>
            </a:gsLst>
            <a:path path="circle">
              <a:fillToRect r="100%" t="100%"/>
            </a:path>
            <a:tileRect b="-100%" l="-100%"/>
          </a:gradFill>
          <a:ln>
            <a:noFill/>
          </a:ln>
        </p:spPr>
        <p:txBody>
          <a:bodyPr anchorCtr="0" anchor="t" bIns="0" lIns="36000" spcFirstLastPara="1" rIns="36000" wrap="square" tIns="46800">
            <a:noAutofit/>
          </a:bodyPr>
          <a:lstStyle/>
          <a:p>
            <a:pPr indent="0" lvl="0" marL="0" marR="0" rtl="0" algn="ctr">
              <a:spcBef>
                <a:spcPts val="0"/>
              </a:spcBef>
              <a:spcAft>
                <a:spcPts val="0"/>
              </a:spcAft>
              <a:buNone/>
            </a:pPr>
            <a:r>
              <a:rPr b="1" i="0" lang="en-GB" sz="1100" u="none" cap="none" strike="noStrike">
                <a:solidFill>
                  <a:srgbClr val="FFFFFF"/>
                </a:solidFill>
                <a:latin typeface="Arial"/>
                <a:ea typeface="Arial"/>
                <a:cs typeface="Arial"/>
                <a:sym typeface="Arial"/>
              </a:rPr>
              <a:t>Liberator</a:t>
            </a:r>
            <a:endParaRPr b="1" i="0" sz="1100" u="none" cap="none" strike="noStrike">
              <a:solidFill>
                <a:srgbClr val="FFFFFF"/>
              </a:solidFill>
              <a:latin typeface="Arial"/>
              <a:ea typeface="Arial"/>
              <a:cs typeface="Arial"/>
              <a:sym typeface="Arial"/>
            </a:endParaRPr>
          </a:p>
        </p:txBody>
      </p:sp>
      <p:sp>
        <p:nvSpPr>
          <p:cNvPr id="247" name="Google Shape;247;p41"/>
          <p:cNvSpPr/>
          <p:nvPr/>
        </p:nvSpPr>
        <p:spPr>
          <a:xfrm>
            <a:off x="4073248" y="2476895"/>
            <a:ext cx="2868300" cy="583800"/>
          </a:xfrm>
          <a:prstGeom prst="rect">
            <a:avLst/>
          </a:prstGeom>
          <a:gradFill>
            <a:gsLst>
              <a:gs pos="0">
                <a:srgbClr val="1F497D"/>
              </a:gs>
              <a:gs pos="100000">
                <a:srgbClr val="416EA0"/>
              </a:gs>
            </a:gsLst>
            <a:path path="circle">
              <a:fillToRect r="100%" t="100%"/>
            </a:path>
            <a:tileRect b="-100%" l="-100%"/>
          </a:gradFill>
          <a:ln>
            <a:noFill/>
          </a:ln>
        </p:spPr>
        <p:txBody>
          <a:bodyPr anchorCtr="0" anchor="t" bIns="327600" lIns="36000" spcFirstLastPara="1" rIns="36000" wrap="square" tIns="46800">
            <a:noAutofit/>
          </a:bodyPr>
          <a:lstStyle/>
          <a:p>
            <a:pPr indent="0" lvl="0" marL="0" marR="0" rtl="0" algn="ctr">
              <a:spcBef>
                <a:spcPts val="0"/>
              </a:spcBef>
              <a:spcAft>
                <a:spcPts val="0"/>
              </a:spcAft>
              <a:buNone/>
            </a:pPr>
            <a:r>
              <a:rPr b="1" i="0" lang="en-GB" sz="1100" u="none" cap="none" strike="noStrike">
                <a:solidFill>
                  <a:srgbClr val="FFFFFF"/>
                </a:solidFill>
                <a:latin typeface="Arial"/>
                <a:ea typeface="Arial"/>
                <a:cs typeface="Arial"/>
                <a:sym typeface="Arial"/>
              </a:rPr>
              <a:t>Transformer</a:t>
            </a:r>
            <a:endParaRPr b="1" i="0" sz="1100" u="none" cap="none" strike="noStrike">
              <a:solidFill>
                <a:srgbClr val="FFFFFF"/>
              </a:solidFill>
              <a:latin typeface="Arial"/>
              <a:ea typeface="Arial"/>
              <a:cs typeface="Arial"/>
              <a:sym typeface="Arial"/>
            </a:endParaRPr>
          </a:p>
        </p:txBody>
      </p:sp>
      <p:sp>
        <p:nvSpPr>
          <p:cNvPr id="248" name="Google Shape;248;p41"/>
          <p:cNvSpPr/>
          <p:nvPr/>
        </p:nvSpPr>
        <p:spPr>
          <a:xfrm>
            <a:off x="6392638" y="2691591"/>
            <a:ext cx="468000" cy="317400"/>
          </a:xfrm>
          <a:prstGeom prst="rect">
            <a:avLst/>
          </a:prstGeom>
          <a:solidFill>
            <a:srgbClr val="C6D9F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Charts Service</a:t>
            </a:r>
            <a:endParaRPr b="0" i="0" sz="700" u="none" cap="none" strike="noStrike">
              <a:solidFill>
                <a:schemeClr val="dk1"/>
              </a:solidFill>
              <a:latin typeface="Arial"/>
              <a:ea typeface="Arial"/>
              <a:cs typeface="Arial"/>
              <a:sym typeface="Arial"/>
            </a:endParaRPr>
          </a:p>
        </p:txBody>
      </p:sp>
      <p:sp>
        <p:nvSpPr>
          <p:cNvPr id="249" name="Google Shape;249;p41"/>
          <p:cNvSpPr/>
          <p:nvPr/>
        </p:nvSpPr>
        <p:spPr>
          <a:xfrm>
            <a:off x="5834367" y="2691591"/>
            <a:ext cx="468000" cy="317400"/>
          </a:xfrm>
          <a:prstGeom prst="rect">
            <a:avLst/>
          </a:prstGeom>
          <a:solidFill>
            <a:srgbClr val="C6D9F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Refiner</a:t>
            </a:r>
            <a:endParaRPr/>
          </a:p>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Service</a:t>
            </a:r>
            <a:endParaRPr b="0" i="0" sz="700" u="none" cap="none" strike="noStrike">
              <a:solidFill>
                <a:schemeClr val="dk1"/>
              </a:solidFill>
              <a:latin typeface="Arial"/>
              <a:ea typeface="Arial"/>
              <a:cs typeface="Arial"/>
              <a:sym typeface="Arial"/>
            </a:endParaRPr>
          </a:p>
        </p:txBody>
      </p:sp>
      <p:sp>
        <p:nvSpPr>
          <p:cNvPr id="250" name="Google Shape;250;p41"/>
          <p:cNvSpPr/>
          <p:nvPr/>
        </p:nvSpPr>
        <p:spPr>
          <a:xfrm>
            <a:off x="5276096" y="2691591"/>
            <a:ext cx="468000" cy="317400"/>
          </a:xfrm>
          <a:prstGeom prst="rect">
            <a:avLst/>
          </a:prstGeom>
          <a:solidFill>
            <a:srgbClr val="C6D9F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Alerts</a:t>
            </a:r>
            <a:endParaRPr/>
          </a:p>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Service</a:t>
            </a:r>
            <a:endParaRPr b="0" i="0" sz="700" u="none" cap="none" strike="noStrike">
              <a:solidFill>
                <a:schemeClr val="dk1"/>
              </a:solidFill>
              <a:latin typeface="Arial"/>
              <a:ea typeface="Arial"/>
              <a:cs typeface="Arial"/>
              <a:sym typeface="Arial"/>
            </a:endParaRPr>
          </a:p>
        </p:txBody>
      </p:sp>
      <p:sp>
        <p:nvSpPr>
          <p:cNvPr id="251" name="Google Shape;251;p41"/>
          <p:cNvSpPr/>
          <p:nvPr/>
        </p:nvSpPr>
        <p:spPr>
          <a:xfrm>
            <a:off x="4717825" y="2691591"/>
            <a:ext cx="468000" cy="317400"/>
          </a:xfrm>
          <a:prstGeom prst="rect">
            <a:avLst/>
          </a:prstGeom>
          <a:solidFill>
            <a:srgbClr val="C6D9F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Cluster Service</a:t>
            </a:r>
            <a:endParaRPr b="0" i="0" sz="700" u="none" cap="none" strike="noStrike">
              <a:solidFill>
                <a:schemeClr val="dk1"/>
              </a:solidFill>
              <a:latin typeface="Arial"/>
              <a:ea typeface="Arial"/>
              <a:cs typeface="Arial"/>
              <a:sym typeface="Arial"/>
            </a:endParaRPr>
          </a:p>
        </p:txBody>
      </p:sp>
      <p:sp>
        <p:nvSpPr>
          <p:cNvPr id="252" name="Google Shape;252;p41"/>
          <p:cNvSpPr/>
          <p:nvPr/>
        </p:nvSpPr>
        <p:spPr>
          <a:xfrm>
            <a:off x="6392638" y="1913716"/>
            <a:ext cx="468000" cy="317400"/>
          </a:xfrm>
          <a:prstGeom prst="rect">
            <a:avLst/>
          </a:prstGeom>
          <a:solidFill>
            <a:srgbClr val="C6D9F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Perms Service</a:t>
            </a:r>
            <a:endParaRPr b="0" i="0" sz="700" u="none" cap="none" strike="noStrike">
              <a:solidFill>
                <a:schemeClr val="dk1"/>
              </a:solidFill>
              <a:latin typeface="Arial"/>
              <a:ea typeface="Arial"/>
              <a:cs typeface="Arial"/>
              <a:sym typeface="Arial"/>
            </a:endParaRPr>
          </a:p>
        </p:txBody>
      </p:sp>
      <p:sp>
        <p:nvSpPr>
          <p:cNvPr id="253" name="Google Shape;253;p41"/>
          <p:cNvSpPr/>
          <p:nvPr/>
        </p:nvSpPr>
        <p:spPr>
          <a:xfrm>
            <a:off x="5834367" y="1913716"/>
            <a:ext cx="468000" cy="317400"/>
          </a:xfrm>
          <a:prstGeom prst="rect">
            <a:avLst/>
          </a:prstGeom>
          <a:solidFill>
            <a:srgbClr val="C6D9F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Export Service</a:t>
            </a:r>
            <a:endParaRPr b="0" i="0" sz="700" u="none" cap="none" strike="noStrike">
              <a:solidFill>
                <a:schemeClr val="dk1"/>
              </a:solidFill>
              <a:latin typeface="Arial"/>
              <a:ea typeface="Arial"/>
              <a:cs typeface="Arial"/>
              <a:sym typeface="Arial"/>
            </a:endParaRPr>
          </a:p>
        </p:txBody>
      </p:sp>
      <p:sp>
        <p:nvSpPr>
          <p:cNvPr id="254" name="Google Shape;254;p41"/>
          <p:cNvSpPr/>
          <p:nvPr/>
        </p:nvSpPr>
        <p:spPr>
          <a:xfrm>
            <a:off x="5276096" y="1913716"/>
            <a:ext cx="468000" cy="317400"/>
          </a:xfrm>
          <a:prstGeom prst="rect">
            <a:avLst/>
          </a:prstGeom>
          <a:solidFill>
            <a:srgbClr val="C6D9F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Conflation Service</a:t>
            </a:r>
            <a:endParaRPr b="0" i="0" sz="700" u="none" cap="none" strike="noStrike">
              <a:solidFill>
                <a:schemeClr val="dk1"/>
              </a:solidFill>
              <a:latin typeface="Arial"/>
              <a:ea typeface="Arial"/>
              <a:cs typeface="Arial"/>
              <a:sym typeface="Arial"/>
            </a:endParaRPr>
          </a:p>
        </p:txBody>
      </p:sp>
      <p:sp>
        <p:nvSpPr>
          <p:cNvPr id="255" name="Google Shape;255;p41"/>
          <p:cNvSpPr/>
          <p:nvPr/>
        </p:nvSpPr>
        <p:spPr>
          <a:xfrm>
            <a:off x="4159554" y="1913716"/>
            <a:ext cx="468000" cy="317400"/>
          </a:xfrm>
          <a:prstGeom prst="rect">
            <a:avLst/>
          </a:prstGeom>
          <a:solidFill>
            <a:srgbClr val="C6D9F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Streaming Service</a:t>
            </a:r>
            <a:endParaRPr b="0" i="0" sz="700" u="none" cap="none" strike="noStrike">
              <a:solidFill>
                <a:schemeClr val="dk1"/>
              </a:solidFill>
              <a:latin typeface="Arial"/>
              <a:ea typeface="Arial"/>
              <a:cs typeface="Arial"/>
              <a:sym typeface="Arial"/>
            </a:endParaRPr>
          </a:p>
        </p:txBody>
      </p:sp>
      <p:sp>
        <p:nvSpPr>
          <p:cNvPr id="256" name="Google Shape;256;p41"/>
          <p:cNvSpPr/>
          <p:nvPr/>
        </p:nvSpPr>
        <p:spPr>
          <a:xfrm>
            <a:off x="4717825" y="1913716"/>
            <a:ext cx="468000" cy="317400"/>
          </a:xfrm>
          <a:prstGeom prst="rect">
            <a:avLst/>
          </a:prstGeom>
          <a:solidFill>
            <a:srgbClr val="C6D9F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HTTP Service</a:t>
            </a:r>
            <a:endParaRPr b="0" i="0" sz="700" u="none" cap="none" strike="noStrike">
              <a:solidFill>
                <a:schemeClr val="dk1"/>
              </a:solidFill>
              <a:latin typeface="Arial"/>
              <a:ea typeface="Arial"/>
              <a:cs typeface="Arial"/>
              <a:sym typeface="Arial"/>
            </a:endParaRPr>
          </a:p>
        </p:txBody>
      </p:sp>
      <p:cxnSp>
        <p:nvCxnSpPr>
          <p:cNvPr id="257" name="Google Shape;257;p41"/>
          <p:cNvCxnSpPr/>
          <p:nvPr/>
        </p:nvCxnSpPr>
        <p:spPr>
          <a:xfrm>
            <a:off x="5507400" y="2285924"/>
            <a:ext cx="0" cy="191100"/>
          </a:xfrm>
          <a:prstGeom prst="straightConnector1">
            <a:avLst/>
          </a:prstGeom>
          <a:noFill/>
          <a:ln cap="flat" cmpd="sng" w="9525">
            <a:solidFill>
              <a:srgbClr val="595959"/>
            </a:solidFill>
            <a:prstDash val="dash"/>
            <a:round/>
            <a:headEnd len="sm" w="sm" type="none"/>
            <a:tailEnd len="sm" w="sm" type="none"/>
          </a:ln>
        </p:spPr>
      </p:cxnSp>
      <p:cxnSp>
        <p:nvCxnSpPr>
          <p:cNvPr id="258" name="Google Shape;258;p41"/>
          <p:cNvCxnSpPr/>
          <p:nvPr/>
        </p:nvCxnSpPr>
        <p:spPr>
          <a:xfrm>
            <a:off x="5507400" y="1424930"/>
            <a:ext cx="0" cy="277200"/>
          </a:xfrm>
          <a:prstGeom prst="straightConnector1">
            <a:avLst/>
          </a:prstGeom>
          <a:noFill/>
          <a:ln cap="flat" cmpd="sng" w="9525">
            <a:solidFill>
              <a:srgbClr val="595959"/>
            </a:solidFill>
            <a:prstDash val="dash"/>
            <a:round/>
            <a:headEnd len="sm" w="sm" type="none"/>
            <a:tailEnd len="sm" w="sm" type="none"/>
          </a:ln>
        </p:spPr>
      </p:cxnSp>
      <p:sp>
        <p:nvSpPr>
          <p:cNvPr id="259" name="Google Shape;259;p41"/>
          <p:cNvSpPr/>
          <p:nvPr/>
        </p:nvSpPr>
        <p:spPr>
          <a:xfrm rot="-5400000">
            <a:off x="7173387" y="2214927"/>
            <a:ext cx="1340100" cy="314400"/>
          </a:xfrm>
          <a:prstGeom prst="rect">
            <a:avLst/>
          </a:prstGeom>
          <a:gradFill>
            <a:gsLst>
              <a:gs pos="0">
                <a:srgbClr val="1F497D"/>
              </a:gs>
              <a:gs pos="100000">
                <a:srgbClr val="416EA0"/>
              </a:gs>
            </a:gsLst>
            <a:path path="circle">
              <a:fillToRect r="100%" t="100%"/>
            </a:path>
            <a:tileRect b="-100%" l="-100%"/>
          </a:gradFill>
          <a:ln>
            <a:noFill/>
          </a:ln>
        </p:spPr>
        <p:txBody>
          <a:bodyPr anchorCtr="0" anchor="ctr" bIns="0" lIns="0" spcFirstLastPara="1" rIns="0" wrap="square" tIns="0">
            <a:noAutofit/>
          </a:bodyPr>
          <a:lstStyle/>
          <a:p>
            <a:pPr indent="0" lvl="0" marL="0" marR="0" rtl="0" algn="ctr">
              <a:spcBef>
                <a:spcPts val="0"/>
              </a:spcBef>
              <a:spcAft>
                <a:spcPts val="0"/>
              </a:spcAft>
              <a:buNone/>
            </a:pPr>
            <a:r>
              <a:rPr b="1" i="0" lang="en-GB" sz="1100" u="none" cap="none" strike="noStrike">
                <a:solidFill>
                  <a:srgbClr val="FFFFFF"/>
                </a:solidFill>
                <a:latin typeface="Arial"/>
                <a:ea typeface="Arial"/>
                <a:cs typeface="Arial"/>
                <a:sym typeface="Arial"/>
              </a:rPr>
              <a:t>Management Console</a:t>
            </a:r>
            <a:endParaRPr b="1" i="0" sz="1100" u="none" cap="none" strike="noStrike">
              <a:solidFill>
                <a:srgbClr val="FFFFFF"/>
              </a:solidFill>
              <a:latin typeface="Arial"/>
              <a:ea typeface="Arial"/>
              <a:cs typeface="Arial"/>
              <a:sym typeface="Arial"/>
            </a:endParaRPr>
          </a:p>
        </p:txBody>
      </p:sp>
      <p:pic>
        <p:nvPicPr>
          <p:cNvPr descr="Home-Server-icon.png" id="260" name="Google Shape;260;p41"/>
          <p:cNvPicPr preferRelativeResize="0"/>
          <p:nvPr/>
        </p:nvPicPr>
        <p:blipFill rotWithShape="1">
          <a:blip r:embed="rId4">
            <a:alphaModFix/>
          </a:blip>
          <a:srcRect b="0" l="0" r="0" t="0"/>
          <a:stretch/>
        </p:blipFill>
        <p:spPr>
          <a:xfrm>
            <a:off x="3147333" y="3895618"/>
            <a:ext cx="445200" cy="445200"/>
          </a:xfrm>
          <a:prstGeom prst="rect">
            <a:avLst/>
          </a:prstGeom>
          <a:noFill/>
          <a:ln>
            <a:noFill/>
          </a:ln>
        </p:spPr>
      </p:pic>
      <p:pic>
        <p:nvPicPr>
          <p:cNvPr descr="disks.png" id="261" name="Google Shape;261;p41"/>
          <p:cNvPicPr preferRelativeResize="0"/>
          <p:nvPr/>
        </p:nvPicPr>
        <p:blipFill rotWithShape="1">
          <a:blip r:embed="rId5">
            <a:alphaModFix/>
          </a:blip>
          <a:srcRect b="0" l="0" r="0" t="0"/>
          <a:stretch/>
        </p:blipFill>
        <p:spPr>
          <a:xfrm>
            <a:off x="6382905" y="3908428"/>
            <a:ext cx="496500" cy="419700"/>
          </a:xfrm>
          <a:prstGeom prst="rect">
            <a:avLst/>
          </a:prstGeom>
          <a:noFill/>
          <a:ln>
            <a:noFill/>
          </a:ln>
        </p:spPr>
      </p:pic>
      <p:pic>
        <p:nvPicPr>
          <p:cNvPr descr="disks.png" id="262" name="Google Shape;262;p41"/>
          <p:cNvPicPr preferRelativeResize="0"/>
          <p:nvPr/>
        </p:nvPicPr>
        <p:blipFill rotWithShape="1">
          <a:blip r:embed="rId5">
            <a:alphaModFix/>
          </a:blip>
          <a:srcRect b="0" l="0" r="0" t="0"/>
          <a:stretch/>
        </p:blipFill>
        <p:spPr>
          <a:xfrm>
            <a:off x="8380542" y="3908428"/>
            <a:ext cx="496500" cy="419700"/>
          </a:xfrm>
          <a:prstGeom prst="rect">
            <a:avLst/>
          </a:prstGeom>
          <a:noFill/>
          <a:ln>
            <a:noFill/>
          </a:ln>
        </p:spPr>
      </p:pic>
      <p:pic>
        <p:nvPicPr>
          <p:cNvPr descr="Home-Server-icon.png" id="263" name="Google Shape;263;p41"/>
          <p:cNvPicPr preferRelativeResize="0"/>
          <p:nvPr/>
        </p:nvPicPr>
        <p:blipFill rotWithShape="1">
          <a:blip r:embed="rId4">
            <a:alphaModFix/>
          </a:blip>
          <a:srcRect b="0" l="0" r="0" t="0"/>
          <a:stretch/>
        </p:blipFill>
        <p:spPr>
          <a:xfrm>
            <a:off x="4213150" y="3895618"/>
            <a:ext cx="445200" cy="445200"/>
          </a:xfrm>
          <a:prstGeom prst="rect">
            <a:avLst/>
          </a:prstGeom>
          <a:noFill/>
          <a:ln>
            <a:noFill/>
          </a:ln>
        </p:spPr>
      </p:pic>
      <p:pic>
        <p:nvPicPr>
          <p:cNvPr descr="Home-Server-icon.png" id="264" name="Google Shape;264;p41"/>
          <p:cNvPicPr preferRelativeResize="0"/>
          <p:nvPr/>
        </p:nvPicPr>
        <p:blipFill rotWithShape="1">
          <a:blip r:embed="rId4">
            <a:alphaModFix/>
          </a:blip>
          <a:srcRect b="0" l="0" r="0" t="0"/>
          <a:stretch/>
        </p:blipFill>
        <p:spPr>
          <a:xfrm>
            <a:off x="5278967" y="3895618"/>
            <a:ext cx="445200" cy="445200"/>
          </a:xfrm>
          <a:prstGeom prst="rect">
            <a:avLst/>
          </a:prstGeom>
          <a:noFill/>
          <a:ln>
            <a:noFill/>
          </a:ln>
        </p:spPr>
      </p:pic>
      <p:pic>
        <p:nvPicPr>
          <p:cNvPr descr="Home-Server-icon.png" id="265" name="Google Shape;265;p41"/>
          <p:cNvPicPr preferRelativeResize="0"/>
          <p:nvPr/>
        </p:nvPicPr>
        <p:blipFill rotWithShape="1">
          <a:blip r:embed="rId4">
            <a:alphaModFix/>
          </a:blip>
          <a:srcRect b="0" l="0" r="0" t="0"/>
          <a:stretch/>
        </p:blipFill>
        <p:spPr>
          <a:xfrm>
            <a:off x="7405685" y="3895618"/>
            <a:ext cx="445200" cy="445200"/>
          </a:xfrm>
          <a:prstGeom prst="rect">
            <a:avLst/>
          </a:prstGeom>
          <a:noFill/>
          <a:ln>
            <a:noFill/>
          </a:ln>
        </p:spPr>
      </p:pic>
      <p:cxnSp>
        <p:nvCxnSpPr>
          <p:cNvPr id="266" name="Google Shape;266;p41"/>
          <p:cNvCxnSpPr/>
          <p:nvPr/>
        </p:nvCxnSpPr>
        <p:spPr>
          <a:xfrm flipH="1">
            <a:off x="4508724" y="3725157"/>
            <a:ext cx="900" cy="179700"/>
          </a:xfrm>
          <a:prstGeom prst="straightConnector1">
            <a:avLst/>
          </a:prstGeom>
          <a:noFill/>
          <a:ln cap="flat" cmpd="sng" w="9525">
            <a:solidFill>
              <a:srgbClr val="595959"/>
            </a:solidFill>
            <a:prstDash val="dash"/>
            <a:round/>
            <a:headEnd len="sm" w="sm" type="none"/>
            <a:tailEnd len="sm" w="sm" type="none"/>
          </a:ln>
        </p:spPr>
      </p:cxnSp>
      <p:cxnSp>
        <p:nvCxnSpPr>
          <p:cNvPr id="267" name="Google Shape;267;p41"/>
          <p:cNvCxnSpPr/>
          <p:nvPr/>
        </p:nvCxnSpPr>
        <p:spPr>
          <a:xfrm rot="-5400000">
            <a:off x="3203314" y="2352087"/>
            <a:ext cx="1125900" cy="619500"/>
          </a:xfrm>
          <a:prstGeom prst="bentConnector3">
            <a:avLst>
              <a:gd fmla="val 100157" name="adj1"/>
            </a:avLst>
          </a:prstGeom>
          <a:noFill/>
          <a:ln cap="flat" cmpd="sng" w="9525">
            <a:solidFill>
              <a:srgbClr val="595959"/>
            </a:solidFill>
            <a:prstDash val="dash"/>
            <a:round/>
            <a:headEnd len="sm" w="sm" type="none"/>
            <a:tailEnd len="sm" w="sm" type="none"/>
          </a:ln>
        </p:spPr>
      </p:cxnSp>
      <p:cxnSp>
        <p:nvCxnSpPr>
          <p:cNvPr id="268" name="Google Shape;268;p41"/>
          <p:cNvCxnSpPr/>
          <p:nvPr/>
        </p:nvCxnSpPr>
        <p:spPr>
          <a:xfrm flipH="1" rot="-5400000">
            <a:off x="6653719" y="2389546"/>
            <a:ext cx="1127100" cy="545700"/>
          </a:xfrm>
          <a:prstGeom prst="bentConnector3">
            <a:avLst>
              <a:gd fmla="val 389" name="adj1"/>
            </a:avLst>
          </a:prstGeom>
          <a:noFill/>
          <a:ln cap="flat" cmpd="sng" w="9525">
            <a:solidFill>
              <a:srgbClr val="595959"/>
            </a:solidFill>
            <a:prstDash val="dash"/>
            <a:round/>
            <a:headEnd len="sm" w="sm" type="none"/>
            <a:tailEnd len="sm" w="sm" type="none"/>
          </a:ln>
        </p:spPr>
      </p:cxnSp>
      <p:cxnSp>
        <p:nvCxnSpPr>
          <p:cNvPr id="269" name="Google Shape;269;p41"/>
          <p:cNvCxnSpPr/>
          <p:nvPr/>
        </p:nvCxnSpPr>
        <p:spPr>
          <a:xfrm flipH="1">
            <a:off x="3443986" y="3725157"/>
            <a:ext cx="900" cy="179700"/>
          </a:xfrm>
          <a:prstGeom prst="straightConnector1">
            <a:avLst/>
          </a:prstGeom>
          <a:noFill/>
          <a:ln cap="flat" cmpd="sng" w="9525">
            <a:solidFill>
              <a:srgbClr val="595959"/>
            </a:solidFill>
            <a:prstDash val="dash"/>
            <a:round/>
            <a:headEnd len="sm" w="sm" type="none"/>
            <a:tailEnd len="sm" w="sm" type="none"/>
          </a:ln>
        </p:spPr>
      </p:cxnSp>
      <p:cxnSp>
        <p:nvCxnSpPr>
          <p:cNvPr id="270" name="Google Shape;270;p41"/>
          <p:cNvCxnSpPr/>
          <p:nvPr/>
        </p:nvCxnSpPr>
        <p:spPr>
          <a:xfrm flipH="1">
            <a:off x="5573462" y="3725157"/>
            <a:ext cx="900" cy="179700"/>
          </a:xfrm>
          <a:prstGeom prst="straightConnector1">
            <a:avLst/>
          </a:prstGeom>
          <a:noFill/>
          <a:ln cap="flat" cmpd="sng" w="9525">
            <a:solidFill>
              <a:srgbClr val="595959"/>
            </a:solidFill>
            <a:prstDash val="dash"/>
            <a:round/>
            <a:headEnd len="sm" w="sm" type="none"/>
            <a:tailEnd len="sm" w="sm" type="none"/>
          </a:ln>
        </p:spPr>
      </p:cxnSp>
      <p:cxnSp>
        <p:nvCxnSpPr>
          <p:cNvPr id="271" name="Google Shape;271;p41"/>
          <p:cNvCxnSpPr/>
          <p:nvPr/>
        </p:nvCxnSpPr>
        <p:spPr>
          <a:xfrm flipH="1">
            <a:off x="6638200" y="3725157"/>
            <a:ext cx="900" cy="179700"/>
          </a:xfrm>
          <a:prstGeom prst="straightConnector1">
            <a:avLst/>
          </a:prstGeom>
          <a:noFill/>
          <a:ln cap="flat" cmpd="sng" w="9525">
            <a:solidFill>
              <a:srgbClr val="595959"/>
            </a:solidFill>
            <a:prstDash val="dash"/>
            <a:round/>
            <a:headEnd len="sm" w="sm" type="none"/>
            <a:tailEnd len="sm" w="sm" type="none"/>
          </a:ln>
        </p:spPr>
      </p:cxnSp>
      <p:cxnSp>
        <p:nvCxnSpPr>
          <p:cNvPr id="272" name="Google Shape;272;p41"/>
          <p:cNvCxnSpPr/>
          <p:nvPr/>
        </p:nvCxnSpPr>
        <p:spPr>
          <a:xfrm flipH="1">
            <a:off x="7702936" y="3725157"/>
            <a:ext cx="900" cy="179700"/>
          </a:xfrm>
          <a:prstGeom prst="straightConnector1">
            <a:avLst/>
          </a:prstGeom>
          <a:noFill/>
          <a:ln cap="flat" cmpd="sng" w="9525">
            <a:solidFill>
              <a:srgbClr val="595959"/>
            </a:solidFill>
            <a:prstDash val="dash"/>
            <a:round/>
            <a:headEnd len="sm" w="sm" type="none"/>
            <a:tailEnd len="sm" w="sm" type="none"/>
          </a:ln>
        </p:spPr>
      </p:cxnSp>
      <p:cxnSp>
        <p:nvCxnSpPr>
          <p:cNvPr id="273" name="Google Shape;273;p41"/>
          <p:cNvCxnSpPr/>
          <p:nvPr/>
        </p:nvCxnSpPr>
        <p:spPr>
          <a:xfrm>
            <a:off x="6613150" y="3044120"/>
            <a:ext cx="0" cy="179700"/>
          </a:xfrm>
          <a:prstGeom prst="straightConnector1">
            <a:avLst/>
          </a:prstGeom>
          <a:noFill/>
          <a:ln cap="flat" cmpd="sng" w="9525">
            <a:solidFill>
              <a:srgbClr val="595959"/>
            </a:solidFill>
            <a:prstDash val="dash"/>
            <a:round/>
            <a:headEnd len="sm" w="sm" type="none"/>
            <a:tailEnd len="sm" w="sm" type="none"/>
          </a:ln>
        </p:spPr>
      </p:cxnSp>
      <p:cxnSp>
        <p:nvCxnSpPr>
          <p:cNvPr id="274" name="Google Shape;274;p41"/>
          <p:cNvCxnSpPr/>
          <p:nvPr/>
        </p:nvCxnSpPr>
        <p:spPr>
          <a:xfrm flipH="1">
            <a:off x="5504387" y="3044120"/>
            <a:ext cx="900" cy="179700"/>
          </a:xfrm>
          <a:prstGeom prst="straightConnector1">
            <a:avLst/>
          </a:prstGeom>
          <a:noFill/>
          <a:ln cap="flat" cmpd="sng" w="9525">
            <a:solidFill>
              <a:srgbClr val="595959"/>
            </a:solidFill>
            <a:prstDash val="dash"/>
            <a:round/>
            <a:headEnd len="sm" w="sm" type="none"/>
            <a:tailEnd len="sm" w="sm" type="none"/>
          </a:ln>
        </p:spPr>
      </p:cxnSp>
      <p:cxnSp>
        <p:nvCxnSpPr>
          <p:cNvPr id="275" name="Google Shape;275;p41"/>
          <p:cNvCxnSpPr/>
          <p:nvPr/>
        </p:nvCxnSpPr>
        <p:spPr>
          <a:xfrm flipH="1">
            <a:off x="4397921" y="3044120"/>
            <a:ext cx="900" cy="179700"/>
          </a:xfrm>
          <a:prstGeom prst="straightConnector1">
            <a:avLst/>
          </a:prstGeom>
          <a:noFill/>
          <a:ln cap="flat" cmpd="sng" w="9525">
            <a:solidFill>
              <a:srgbClr val="595959"/>
            </a:solidFill>
            <a:prstDash val="dash"/>
            <a:round/>
            <a:headEnd len="sm" w="sm" type="none"/>
            <a:tailEnd len="sm" w="sm" type="none"/>
          </a:ln>
        </p:spPr>
      </p:cxnSp>
      <p:cxnSp>
        <p:nvCxnSpPr>
          <p:cNvPr id="276" name="Google Shape;276;p41"/>
          <p:cNvCxnSpPr/>
          <p:nvPr/>
        </p:nvCxnSpPr>
        <p:spPr>
          <a:xfrm flipH="1" rot="10800000">
            <a:off x="8011763" y="4108516"/>
            <a:ext cx="327000" cy="900"/>
          </a:xfrm>
          <a:prstGeom prst="straightConnector1">
            <a:avLst/>
          </a:prstGeom>
          <a:noFill/>
          <a:ln cap="flat" cmpd="sng" w="9525">
            <a:solidFill>
              <a:srgbClr val="595959"/>
            </a:solidFill>
            <a:prstDash val="dash"/>
            <a:round/>
            <a:headEnd len="sm" w="sm" type="none"/>
            <a:tailEnd len="sm" w="sm" type="none"/>
          </a:ln>
        </p:spPr>
      </p:cxnSp>
      <p:sp>
        <p:nvSpPr>
          <p:cNvPr id="277" name="Google Shape;277;p41"/>
          <p:cNvSpPr/>
          <p:nvPr/>
        </p:nvSpPr>
        <p:spPr>
          <a:xfrm>
            <a:off x="2992605" y="3557573"/>
            <a:ext cx="936000" cy="160800"/>
          </a:xfrm>
          <a:prstGeom prst="rect">
            <a:avLst/>
          </a:prstGeom>
          <a:solidFill>
            <a:srgbClr val="DDD9C3"/>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Trading Adapter</a:t>
            </a:r>
            <a:endParaRPr b="0" i="0" sz="700" u="none" cap="none" strike="noStrike">
              <a:solidFill>
                <a:schemeClr val="dk1"/>
              </a:solidFill>
              <a:latin typeface="Arial"/>
              <a:ea typeface="Arial"/>
              <a:cs typeface="Arial"/>
              <a:sym typeface="Arial"/>
            </a:endParaRPr>
          </a:p>
        </p:txBody>
      </p:sp>
      <p:sp>
        <p:nvSpPr>
          <p:cNvPr id="278" name="Google Shape;278;p41"/>
          <p:cNvSpPr/>
          <p:nvPr/>
        </p:nvSpPr>
        <p:spPr>
          <a:xfrm>
            <a:off x="2991781" y="3221708"/>
            <a:ext cx="936000" cy="1608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DataSource API</a:t>
            </a:r>
            <a:endParaRPr/>
          </a:p>
        </p:txBody>
      </p:sp>
      <p:sp>
        <p:nvSpPr>
          <p:cNvPr id="279" name="Google Shape;279;p41"/>
          <p:cNvSpPr/>
          <p:nvPr/>
        </p:nvSpPr>
        <p:spPr>
          <a:xfrm>
            <a:off x="2991842" y="3390229"/>
            <a:ext cx="936000" cy="1608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Trading Integration API</a:t>
            </a:r>
            <a:endParaRPr b="0" i="0" sz="700" u="none" cap="none" strike="noStrike">
              <a:solidFill>
                <a:schemeClr val="dk1"/>
              </a:solidFill>
              <a:latin typeface="Arial"/>
              <a:ea typeface="Arial"/>
              <a:cs typeface="Arial"/>
              <a:sym typeface="Arial"/>
            </a:endParaRPr>
          </a:p>
        </p:txBody>
      </p:sp>
      <p:sp>
        <p:nvSpPr>
          <p:cNvPr id="280" name="Google Shape;280;p41"/>
          <p:cNvSpPr/>
          <p:nvPr/>
        </p:nvSpPr>
        <p:spPr>
          <a:xfrm>
            <a:off x="7209731" y="3560962"/>
            <a:ext cx="936000" cy="160800"/>
          </a:xfrm>
          <a:prstGeom prst="rect">
            <a:avLst/>
          </a:prstGeom>
          <a:solidFill>
            <a:srgbClr val="DDD9C3"/>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Trading Adapter</a:t>
            </a:r>
            <a:endParaRPr b="0" i="0" sz="700" u="none" cap="none" strike="noStrike">
              <a:solidFill>
                <a:schemeClr val="dk1"/>
              </a:solidFill>
              <a:latin typeface="Arial"/>
              <a:ea typeface="Arial"/>
              <a:cs typeface="Arial"/>
              <a:sym typeface="Arial"/>
            </a:endParaRPr>
          </a:p>
        </p:txBody>
      </p:sp>
      <p:sp>
        <p:nvSpPr>
          <p:cNvPr id="281" name="Google Shape;281;p41"/>
          <p:cNvSpPr/>
          <p:nvPr/>
        </p:nvSpPr>
        <p:spPr>
          <a:xfrm>
            <a:off x="7208907" y="3225097"/>
            <a:ext cx="936000" cy="1608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DataSource API</a:t>
            </a:r>
            <a:endParaRPr/>
          </a:p>
        </p:txBody>
      </p:sp>
      <p:sp>
        <p:nvSpPr>
          <p:cNvPr id="282" name="Google Shape;282;p41"/>
          <p:cNvSpPr/>
          <p:nvPr/>
        </p:nvSpPr>
        <p:spPr>
          <a:xfrm>
            <a:off x="7208968" y="3393618"/>
            <a:ext cx="936000" cy="1608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Permissioning Integration API</a:t>
            </a:r>
            <a:endParaRPr b="0" i="0" sz="700" u="none" cap="none" strike="noStrike">
              <a:solidFill>
                <a:schemeClr val="dk1"/>
              </a:solidFill>
              <a:latin typeface="Arial"/>
              <a:ea typeface="Arial"/>
              <a:cs typeface="Arial"/>
              <a:sym typeface="Arial"/>
            </a:endParaRPr>
          </a:p>
        </p:txBody>
      </p:sp>
      <p:sp>
        <p:nvSpPr>
          <p:cNvPr id="283" name="Google Shape;283;p41"/>
          <p:cNvSpPr/>
          <p:nvPr/>
        </p:nvSpPr>
        <p:spPr>
          <a:xfrm>
            <a:off x="4046887" y="3560962"/>
            <a:ext cx="936000" cy="160800"/>
          </a:xfrm>
          <a:prstGeom prst="rect">
            <a:avLst/>
          </a:prstGeom>
          <a:solidFill>
            <a:srgbClr val="DDD9C3"/>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Pricing Adapter</a:t>
            </a:r>
            <a:endParaRPr b="0" i="0" sz="700" u="none" cap="none" strike="noStrike">
              <a:solidFill>
                <a:schemeClr val="dk1"/>
              </a:solidFill>
              <a:latin typeface="Arial"/>
              <a:ea typeface="Arial"/>
              <a:cs typeface="Arial"/>
              <a:sym typeface="Arial"/>
            </a:endParaRPr>
          </a:p>
        </p:txBody>
      </p:sp>
      <p:sp>
        <p:nvSpPr>
          <p:cNvPr id="284" name="Google Shape;284;p41"/>
          <p:cNvSpPr/>
          <p:nvPr/>
        </p:nvSpPr>
        <p:spPr>
          <a:xfrm>
            <a:off x="4046063" y="3225097"/>
            <a:ext cx="936000" cy="1608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DataSource API</a:t>
            </a:r>
            <a:endParaRPr/>
          </a:p>
        </p:txBody>
      </p:sp>
      <p:sp>
        <p:nvSpPr>
          <p:cNvPr id="285" name="Google Shape;285;p41"/>
          <p:cNvSpPr/>
          <p:nvPr/>
        </p:nvSpPr>
        <p:spPr>
          <a:xfrm>
            <a:off x="4046124" y="3393618"/>
            <a:ext cx="936000" cy="1608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t/>
            </a:r>
            <a:endParaRPr b="0" i="0" sz="700" u="none" cap="none" strike="noStrike">
              <a:solidFill>
                <a:schemeClr val="dk1"/>
              </a:solidFill>
              <a:latin typeface="Arial"/>
              <a:ea typeface="Arial"/>
              <a:cs typeface="Arial"/>
              <a:sym typeface="Arial"/>
            </a:endParaRPr>
          </a:p>
        </p:txBody>
      </p:sp>
      <p:sp>
        <p:nvSpPr>
          <p:cNvPr id="286" name="Google Shape;286;p41"/>
          <p:cNvSpPr/>
          <p:nvPr/>
        </p:nvSpPr>
        <p:spPr>
          <a:xfrm>
            <a:off x="5101169" y="3560963"/>
            <a:ext cx="936000" cy="160800"/>
          </a:xfrm>
          <a:prstGeom prst="rect">
            <a:avLst/>
          </a:prstGeom>
          <a:solidFill>
            <a:srgbClr val="DDD9C3"/>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Alerts Adapter</a:t>
            </a:r>
            <a:endParaRPr b="0" i="0" sz="700" u="none" cap="none" strike="noStrike">
              <a:solidFill>
                <a:schemeClr val="dk1"/>
              </a:solidFill>
              <a:latin typeface="Arial"/>
              <a:ea typeface="Arial"/>
              <a:cs typeface="Arial"/>
              <a:sym typeface="Arial"/>
            </a:endParaRPr>
          </a:p>
        </p:txBody>
      </p:sp>
      <p:sp>
        <p:nvSpPr>
          <p:cNvPr id="287" name="Google Shape;287;p41"/>
          <p:cNvSpPr/>
          <p:nvPr/>
        </p:nvSpPr>
        <p:spPr>
          <a:xfrm>
            <a:off x="5100345" y="3225098"/>
            <a:ext cx="936000" cy="1608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DataSource API</a:t>
            </a:r>
            <a:endParaRPr/>
          </a:p>
        </p:txBody>
      </p:sp>
      <p:sp>
        <p:nvSpPr>
          <p:cNvPr id="288" name="Google Shape;288;p41"/>
          <p:cNvSpPr/>
          <p:nvPr/>
        </p:nvSpPr>
        <p:spPr>
          <a:xfrm>
            <a:off x="5100406" y="3393619"/>
            <a:ext cx="936000" cy="1608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Alerts Integration API</a:t>
            </a:r>
            <a:endParaRPr b="0" i="0" sz="700" u="none" cap="none" strike="noStrike">
              <a:solidFill>
                <a:schemeClr val="dk1"/>
              </a:solidFill>
              <a:latin typeface="Arial"/>
              <a:ea typeface="Arial"/>
              <a:cs typeface="Arial"/>
              <a:sym typeface="Arial"/>
            </a:endParaRPr>
          </a:p>
        </p:txBody>
      </p:sp>
      <p:sp>
        <p:nvSpPr>
          <p:cNvPr id="289" name="Google Shape;289;p41"/>
          <p:cNvSpPr/>
          <p:nvPr/>
        </p:nvSpPr>
        <p:spPr>
          <a:xfrm>
            <a:off x="6155451" y="3560962"/>
            <a:ext cx="936000" cy="160800"/>
          </a:xfrm>
          <a:prstGeom prst="rect">
            <a:avLst/>
          </a:prstGeom>
          <a:solidFill>
            <a:srgbClr val="DDD9C3"/>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Charts Adapter</a:t>
            </a:r>
            <a:endParaRPr b="0" i="0" sz="700" u="none" cap="none" strike="noStrike">
              <a:solidFill>
                <a:schemeClr val="dk1"/>
              </a:solidFill>
              <a:latin typeface="Arial"/>
              <a:ea typeface="Arial"/>
              <a:cs typeface="Arial"/>
              <a:sym typeface="Arial"/>
            </a:endParaRPr>
          </a:p>
        </p:txBody>
      </p:sp>
      <p:sp>
        <p:nvSpPr>
          <p:cNvPr id="290" name="Google Shape;290;p41"/>
          <p:cNvSpPr/>
          <p:nvPr/>
        </p:nvSpPr>
        <p:spPr>
          <a:xfrm>
            <a:off x="6154627" y="3225097"/>
            <a:ext cx="936000" cy="1608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DataSource API</a:t>
            </a:r>
            <a:endParaRPr/>
          </a:p>
        </p:txBody>
      </p:sp>
      <p:sp>
        <p:nvSpPr>
          <p:cNvPr id="291" name="Google Shape;291;p41"/>
          <p:cNvSpPr/>
          <p:nvPr/>
        </p:nvSpPr>
        <p:spPr>
          <a:xfrm>
            <a:off x="6154688" y="3393618"/>
            <a:ext cx="936000" cy="1608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Charts Integration API</a:t>
            </a:r>
            <a:endParaRPr b="0" i="0" sz="700" u="none" cap="none" strike="noStrike">
              <a:solidFill>
                <a:schemeClr val="dk1"/>
              </a:solidFill>
              <a:latin typeface="Arial"/>
              <a:ea typeface="Arial"/>
              <a:cs typeface="Arial"/>
              <a:sym typeface="Arial"/>
            </a:endParaRPr>
          </a:p>
        </p:txBody>
      </p:sp>
      <p:sp>
        <p:nvSpPr>
          <p:cNvPr id="292" name="Google Shape;292;p41"/>
          <p:cNvSpPr/>
          <p:nvPr/>
        </p:nvSpPr>
        <p:spPr>
          <a:xfrm>
            <a:off x="4156602" y="2815069"/>
            <a:ext cx="468000" cy="195600"/>
          </a:xfrm>
          <a:prstGeom prst="rect">
            <a:avLst/>
          </a:prstGeom>
          <a:solidFill>
            <a:srgbClr val="DDD9C3"/>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Custom</a:t>
            </a:r>
            <a:endParaRPr/>
          </a:p>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Service</a:t>
            </a:r>
            <a:endParaRPr b="0" i="0" sz="700" u="none" cap="none" strike="noStrike">
              <a:solidFill>
                <a:schemeClr val="dk1"/>
              </a:solidFill>
              <a:latin typeface="Arial"/>
              <a:ea typeface="Arial"/>
              <a:cs typeface="Arial"/>
              <a:sym typeface="Arial"/>
            </a:endParaRPr>
          </a:p>
        </p:txBody>
      </p:sp>
      <p:sp>
        <p:nvSpPr>
          <p:cNvPr id="293" name="Google Shape;293;p41"/>
          <p:cNvSpPr/>
          <p:nvPr/>
        </p:nvSpPr>
        <p:spPr>
          <a:xfrm>
            <a:off x="4156602" y="2695887"/>
            <a:ext cx="468000" cy="98400"/>
          </a:xfrm>
          <a:prstGeom prst="rect">
            <a:avLst/>
          </a:prstGeom>
          <a:solidFill>
            <a:srgbClr val="C6D9F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700" u="none" cap="none" strike="noStrike">
                <a:solidFill>
                  <a:schemeClr val="dk1"/>
                </a:solidFill>
                <a:latin typeface="Arial"/>
                <a:ea typeface="Arial"/>
                <a:cs typeface="Arial"/>
                <a:sym typeface="Arial"/>
              </a:rPr>
              <a:t>Trans API</a:t>
            </a:r>
            <a:endParaRPr/>
          </a:p>
        </p:txBody>
      </p:sp>
      <p:sp>
        <p:nvSpPr>
          <p:cNvPr id="294" name="Google Shape;294;p41"/>
          <p:cNvSpPr txBox="1"/>
          <p:nvPr/>
        </p:nvSpPr>
        <p:spPr>
          <a:xfrm>
            <a:off x="2948596" y="4396959"/>
            <a:ext cx="909900" cy="135000"/>
          </a:xfrm>
          <a:prstGeom prst="rect">
            <a:avLst/>
          </a:prstGeom>
          <a:noFill/>
          <a:ln>
            <a:noFill/>
          </a:ln>
        </p:spPr>
        <p:txBody>
          <a:bodyPr anchorCtr="0" anchor="t" bIns="0" lIns="91425" spcFirstLastPara="1" rIns="91425" wrap="square" tIns="0">
            <a:noAutofit/>
          </a:bodyPr>
          <a:lstStyle/>
          <a:p>
            <a:pPr indent="0" lvl="0" marL="0" marR="0" rtl="0" algn="ctr">
              <a:lnSpc>
                <a:spcPct val="100000"/>
              </a:lnSpc>
              <a:spcBef>
                <a:spcPts val="0"/>
              </a:spcBef>
              <a:spcAft>
                <a:spcPts val="0"/>
              </a:spcAft>
              <a:buClr>
                <a:srgbClr val="17375E"/>
              </a:buClr>
              <a:buFont typeface="Arial"/>
              <a:buNone/>
            </a:pPr>
            <a:r>
              <a:rPr b="0" i="0" lang="en-GB" sz="1000" u="none" cap="none" strike="noStrike">
                <a:solidFill>
                  <a:srgbClr val="17375E"/>
                </a:solidFill>
                <a:latin typeface="Arial"/>
                <a:ea typeface="Arial"/>
                <a:cs typeface="Arial"/>
                <a:sym typeface="Arial"/>
              </a:rPr>
              <a:t>Trading</a:t>
            </a:r>
            <a:endParaRPr/>
          </a:p>
        </p:txBody>
      </p:sp>
      <p:sp>
        <p:nvSpPr>
          <p:cNvPr id="295" name="Google Shape;295;p41"/>
          <p:cNvSpPr txBox="1"/>
          <p:nvPr/>
        </p:nvSpPr>
        <p:spPr>
          <a:xfrm>
            <a:off x="4013457" y="4396959"/>
            <a:ext cx="909900" cy="135000"/>
          </a:xfrm>
          <a:prstGeom prst="rect">
            <a:avLst/>
          </a:prstGeom>
          <a:noFill/>
          <a:ln>
            <a:noFill/>
          </a:ln>
        </p:spPr>
        <p:txBody>
          <a:bodyPr anchorCtr="0" anchor="t" bIns="0" lIns="91425" spcFirstLastPara="1" rIns="91425" wrap="square" tIns="0">
            <a:noAutofit/>
          </a:bodyPr>
          <a:lstStyle/>
          <a:p>
            <a:pPr indent="0" lvl="0" marL="0" marR="0" rtl="0" algn="ctr">
              <a:lnSpc>
                <a:spcPct val="100000"/>
              </a:lnSpc>
              <a:spcBef>
                <a:spcPts val="0"/>
              </a:spcBef>
              <a:spcAft>
                <a:spcPts val="0"/>
              </a:spcAft>
              <a:buClr>
                <a:srgbClr val="17375E"/>
              </a:buClr>
              <a:buFont typeface="Arial"/>
              <a:buNone/>
            </a:pPr>
            <a:r>
              <a:rPr b="0" i="0" lang="en-GB" sz="1000" u="none" cap="none" strike="noStrike">
                <a:solidFill>
                  <a:srgbClr val="17375E"/>
                </a:solidFill>
                <a:latin typeface="Arial"/>
                <a:ea typeface="Arial"/>
                <a:cs typeface="Arial"/>
                <a:sym typeface="Arial"/>
              </a:rPr>
              <a:t>Pricing</a:t>
            </a:r>
            <a:endParaRPr/>
          </a:p>
        </p:txBody>
      </p:sp>
      <p:sp>
        <p:nvSpPr>
          <p:cNvPr id="296" name="Google Shape;296;p41"/>
          <p:cNvSpPr txBox="1"/>
          <p:nvPr/>
        </p:nvSpPr>
        <p:spPr>
          <a:xfrm>
            <a:off x="4813991" y="4396959"/>
            <a:ext cx="1418400" cy="135000"/>
          </a:xfrm>
          <a:prstGeom prst="rect">
            <a:avLst/>
          </a:prstGeom>
          <a:noFill/>
          <a:ln>
            <a:noFill/>
          </a:ln>
        </p:spPr>
        <p:txBody>
          <a:bodyPr anchorCtr="0" anchor="t" bIns="0" lIns="91425" spcFirstLastPara="1" rIns="91425" wrap="square" tIns="0">
            <a:noAutofit/>
          </a:bodyPr>
          <a:lstStyle/>
          <a:p>
            <a:pPr indent="0" lvl="0" marL="0" marR="0" rtl="0" algn="ctr">
              <a:lnSpc>
                <a:spcPct val="100000"/>
              </a:lnSpc>
              <a:spcBef>
                <a:spcPts val="0"/>
              </a:spcBef>
              <a:spcAft>
                <a:spcPts val="0"/>
              </a:spcAft>
              <a:buClr>
                <a:srgbClr val="17375E"/>
              </a:buClr>
              <a:buFont typeface="Arial"/>
              <a:buNone/>
            </a:pPr>
            <a:r>
              <a:rPr b="0" i="0" lang="en-GB" sz="1000" u="none" cap="none" strike="noStrike">
                <a:solidFill>
                  <a:srgbClr val="17375E"/>
                </a:solidFill>
                <a:latin typeface="Arial"/>
                <a:ea typeface="Arial"/>
                <a:cs typeface="Arial"/>
                <a:sym typeface="Arial"/>
              </a:rPr>
              <a:t>Events/notifications</a:t>
            </a:r>
            <a:endParaRPr b="0" i="0" sz="1000" u="none" cap="none" strike="noStrike">
              <a:solidFill>
                <a:srgbClr val="17375E"/>
              </a:solidFill>
              <a:latin typeface="Arial"/>
              <a:ea typeface="Arial"/>
              <a:cs typeface="Arial"/>
              <a:sym typeface="Arial"/>
            </a:endParaRPr>
          </a:p>
        </p:txBody>
      </p:sp>
      <p:sp>
        <p:nvSpPr>
          <p:cNvPr id="297" name="Google Shape;297;p41"/>
          <p:cNvSpPr txBox="1"/>
          <p:nvPr/>
        </p:nvSpPr>
        <p:spPr>
          <a:xfrm>
            <a:off x="6162518" y="4396959"/>
            <a:ext cx="909900" cy="135000"/>
          </a:xfrm>
          <a:prstGeom prst="rect">
            <a:avLst/>
          </a:prstGeom>
          <a:noFill/>
          <a:ln>
            <a:noFill/>
          </a:ln>
        </p:spPr>
        <p:txBody>
          <a:bodyPr anchorCtr="0" anchor="t" bIns="0" lIns="91425" spcFirstLastPara="1" rIns="91425" wrap="square" tIns="0">
            <a:noAutofit/>
          </a:bodyPr>
          <a:lstStyle/>
          <a:p>
            <a:pPr indent="0" lvl="0" marL="0" marR="0" rtl="0" algn="ctr">
              <a:lnSpc>
                <a:spcPct val="100000"/>
              </a:lnSpc>
              <a:spcBef>
                <a:spcPts val="0"/>
              </a:spcBef>
              <a:spcAft>
                <a:spcPts val="0"/>
              </a:spcAft>
              <a:buClr>
                <a:srgbClr val="17375E"/>
              </a:buClr>
              <a:buFont typeface="Arial"/>
              <a:buNone/>
            </a:pPr>
            <a:r>
              <a:rPr b="0" i="0" lang="en-GB" sz="1000" u="none" cap="none" strike="noStrike">
                <a:solidFill>
                  <a:srgbClr val="17375E"/>
                </a:solidFill>
                <a:latin typeface="Arial"/>
                <a:ea typeface="Arial"/>
                <a:cs typeface="Arial"/>
                <a:sym typeface="Arial"/>
              </a:rPr>
              <a:t>Historic Data</a:t>
            </a:r>
            <a:endParaRPr b="0" i="0" sz="1000" u="none" cap="none" strike="noStrike">
              <a:solidFill>
                <a:srgbClr val="17375E"/>
              </a:solidFill>
              <a:latin typeface="Arial"/>
              <a:ea typeface="Arial"/>
              <a:cs typeface="Arial"/>
              <a:sym typeface="Arial"/>
            </a:endParaRPr>
          </a:p>
        </p:txBody>
      </p:sp>
      <p:sp>
        <p:nvSpPr>
          <p:cNvPr id="298" name="Google Shape;298;p41"/>
          <p:cNvSpPr txBox="1"/>
          <p:nvPr/>
        </p:nvSpPr>
        <p:spPr>
          <a:xfrm>
            <a:off x="7155196" y="4396959"/>
            <a:ext cx="1020900" cy="135000"/>
          </a:xfrm>
          <a:prstGeom prst="rect">
            <a:avLst/>
          </a:prstGeom>
          <a:noFill/>
          <a:ln>
            <a:noFill/>
          </a:ln>
        </p:spPr>
        <p:txBody>
          <a:bodyPr anchorCtr="0" anchor="t" bIns="0" lIns="91425" spcFirstLastPara="1" rIns="91425" wrap="square" tIns="0">
            <a:noAutofit/>
          </a:bodyPr>
          <a:lstStyle/>
          <a:p>
            <a:pPr indent="0" lvl="0" marL="0" marR="0" rtl="0" algn="ctr">
              <a:lnSpc>
                <a:spcPct val="100000"/>
              </a:lnSpc>
              <a:spcBef>
                <a:spcPts val="0"/>
              </a:spcBef>
              <a:spcAft>
                <a:spcPts val="0"/>
              </a:spcAft>
              <a:buClr>
                <a:srgbClr val="17375E"/>
              </a:buClr>
              <a:buFont typeface="Arial"/>
              <a:buNone/>
            </a:pPr>
            <a:r>
              <a:rPr b="0" i="0" lang="en-GB" sz="1000" u="none" cap="none" strike="noStrike">
                <a:solidFill>
                  <a:srgbClr val="17375E"/>
                </a:solidFill>
                <a:latin typeface="Arial"/>
                <a:ea typeface="Arial"/>
                <a:cs typeface="Arial"/>
                <a:sym typeface="Arial"/>
              </a:rPr>
              <a:t>Permissioning</a:t>
            </a:r>
            <a:endParaRPr b="0" i="0" sz="1000" u="none" cap="none" strike="noStrike">
              <a:solidFill>
                <a:srgbClr val="17375E"/>
              </a:solidFill>
              <a:latin typeface="Arial"/>
              <a:ea typeface="Arial"/>
              <a:cs typeface="Arial"/>
              <a:sym typeface="Arial"/>
            </a:endParaRPr>
          </a:p>
        </p:txBody>
      </p:sp>
      <p:sp>
        <p:nvSpPr>
          <p:cNvPr id="299" name="Google Shape;299;p41"/>
          <p:cNvSpPr txBox="1"/>
          <p:nvPr/>
        </p:nvSpPr>
        <p:spPr>
          <a:xfrm>
            <a:off x="8142862" y="4396959"/>
            <a:ext cx="909900" cy="135000"/>
          </a:xfrm>
          <a:prstGeom prst="rect">
            <a:avLst/>
          </a:prstGeom>
          <a:noFill/>
          <a:ln>
            <a:noFill/>
          </a:ln>
        </p:spPr>
        <p:txBody>
          <a:bodyPr anchorCtr="0" anchor="t" bIns="0" lIns="91425" spcFirstLastPara="1" rIns="91425" wrap="square" tIns="0">
            <a:noAutofit/>
          </a:bodyPr>
          <a:lstStyle/>
          <a:p>
            <a:pPr indent="0" lvl="0" marL="0" marR="0" rtl="0" algn="ctr">
              <a:lnSpc>
                <a:spcPct val="100000"/>
              </a:lnSpc>
              <a:spcBef>
                <a:spcPts val="0"/>
              </a:spcBef>
              <a:spcAft>
                <a:spcPts val="0"/>
              </a:spcAft>
              <a:buClr>
                <a:srgbClr val="17375E"/>
              </a:buClr>
              <a:buFont typeface="Arial"/>
              <a:buNone/>
            </a:pPr>
            <a:r>
              <a:rPr b="0" i="0" lang="en-GB" sz="1000" u="none" cap="none" strike="noStrike">
                <a:solidFill>
                  <a:srgbClr val="17375E"/>
                </a:solidFill>
                <a:latin typeface="Arial"/>
                <a:ea typeface="Arial"/>
                <a:cs typeface="Arial"/>
                <a:sym typeface="Arial"/>
              </a:rPr>
              <a:t>User data</a:t>
            </a:r>
            <a:endParaRPr b="0" i="0" sz="1000" u="none" cap="none" strike="noStrike">
              <a:solidFill>
                <a:srgbClr val="17375E"/>
              </a:solidFill>
              <a:latin typeface="Arial"/>
              <a:ea typeface="Arial"/>
              <a:cs typeface="Arial"/>
              <a:sym typeface="Arial"/>
            </a:endParaRPr>
          </a:p>
        </p:txBody>
      </p:sp>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6"/>
                                        </p:tgtEl>
                                        <p:attrNameLst>
                                          <p:attrName>style.visibility</p:attrName>
                                        </p:attrNameLst>
                                      </p:cBhvr>
                                      <p:to>
                                        <p:strVal val="visible"/>
                                      </p:to>
                                    </p:set>
                                    <p:animEffect filter="fade" transition="in">
                                      <p:cBhvr>
                                        <p:cTn dur="1000"/>
                                        <p:tgtEl>
                                          <p:spTgt spid="236"/>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41"/>
                                        </p:tgtEl>
                                        <p:attrNameLst>
                                          <p:attrName>style.visibility</p:attrName>
                                        </p:attrNameLst>
                                      </p:cBhvr>
                                      <p:to>
                                        <p:strVal val="visible"/>
                                      </p:to>
                                    </p:set>
                                    <p:animEffect filter="fade" transition="in">
                                      <p:cBhvr>
                                        <p:cTn dur="1000"/>
                                        <p:tgtEl>
                                          <p:spTgt spid="241"/>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35"/>
                                        </p:tgtEl>
                                        <p:attrNameLst>
                                          <p:attrName>style.visibility</p:attrName>
                                        </p:attrNameLst>
                                      </p:cBhvr>
                                      <p:to>
                                        <p:strVal val="visible"/>
                                      </p:to>
                                    </p:set>
                                    <p:animEffect filter="fade" transition="in">
                                      <p:cBhvr>
                                        <p:cTn dur="1000"/>
                                        <p:tgtEl>
                                          <p:spTgt spid="235"/>
                                        </p:tgtEl>
                                      </p:cBhvr>
                                    </p:animEffect>
                                  </p:childTnLst>
                                </p:cTn>
                              </p:par>
                              <p:par>
                                <p:cTn fill="hold" nodeType="withEffect" presetClass="entr" presetID="10" presetSubtype="0">
                                  <p:stCondLst>
                                    <p:cond delay="0"/>
                                  </p:stCondLst>
                                  <p:childTnLst>
                                    <p:set>
                                      <p:cBhvr>
                                        <p:cTn dur="1" fill="hold">
                                          <p:stCondLst>
                                            <p:cond delay="0"/>
                                          </p:stCondLst>
                                        </p:cTn>
                                        <p:tgtEl>
                                          <p:spTgt spid="240"/>
                                        </p:tgtEl>
                                        <p:attrNameLst>
                                          <p:attrName>style.visibility</p:attrName>
                                        </p:attrNameLst>
                                      </p:cBhvr>
                                      <p:to>
                                        <p:strVal val="visible"/>
                                      </p:to>
                                    </p:set>
                                    <p:animEffect filter="fade" transition="in">
                                      <p:cBhvr>
                                        <p:cTn dur="1000"/>
                                        <p:tgtEl>
                                          <p:spTgt spid="240"/>
                                        </p:tgtEl>
                                      </p:cBhvr>
                                    </p:animEffect>
                                  </p:childTnLst>
                                </p:cTn>
                              </p:par>
                              <p:par>
                                <p:cTn fill="hold" nodeType="withEffect" presetClass="entr" presetID="10" presetSubtype="0">
                                  <p:stCondLst>
                                    <p:cond delay="0"/>
                                  </p:stCondLst>
                                  <p:childTnLst>
                                    <p:set>
                                      <p:cBhvr>
                                        <p:cTn dur="1" fill="hold">
                                          <p:stCondLst>
                                            <p:cond delay="0"/>
                                          </p:stCondLst>
                                        </p:cTn>
                                        <p:tgtEl>
                                          <p:spTgt spid="237"/>
                                        </p:tgtEl>
                                        <p:attrNameLst>
                                          <p:attrName>style.visibility</p:attrName>
                                        </p:attrNameLst>
                                      </p:cBhvr>
                                      <p:to>
                                        <p:strVal val="visible"/>
                                      </p:to>
                                    </p:set>
                                    <p:animEffect filter="fade" transition="in">
                                      <p:cBhvr>
                                        <p:cTn dur="1000"/>
                                        <p:tgtEl>
                                          <p:spTgt spid="237"/>
                                        </p:tgtEl>
                                      </p:cBhvr>
                                    </p:animEffect>
                                  </p:childTnLst>
                                </p:cTn>
                              </p:par>
                              <p:par>
                                <p:cTn fill="hold" nodeType="withEffect" presetClass="entr" presetID="10" presetSubtype="0">
                                  <p:stCondLst>
                                    <p:cond delay="0"/>
                                  </p:stCondLst>
                                  <p:childTnLst>
                                    <p:set>
                                      <p:cBhvr>
                                        <p:cTn dur="1" fill="hold">
                                          <p:stCondLst>
                                            <p:cond delay="0"/>
                                          </p:stCondLst>
                                        </p:cTn>
                                        <p:tgtEl>
                                          <p:spTgt spid="238"/>
                                        </p:tgtEl>
                                        <p:attrNameLst>
                                          <p:attrName>style.visibility</p:attrName>
                                        </p:attrNameLst>
                                      </p:cBhvr>
                                      <p:to>
                                        <p:strVal val="visible"/>
                                      </p:to>
                                    </p:set>
                                    <p:animEffect filter="fade" transition="in">
                                      <p:cBhvr>
                                        <p:cTn dur="1000"/>
                                        <p:tgtEl>
                                          <p:spTgt spid="238"/>
                                        </p:tgtEl>
                                      </p:cBhvr>
                                    </p:animEffect>
                                  </p:childTnLst>
                                </p:cTn>
                              </p:par>
                              <p:par>
                                <p:cTn fill="hold" nodeType="withEffect" presetClass="entr" presetID="10" presetSubtype="0">
                                  <p:stCondLst>
                                    <p:cond delay="0"/>
                                  </p:stCondLst>
                                  <p:childTnLst>
                                    <p:set>
                                      <p:cBhvr>
                                        <p:cTn dur="1" fill="hold">
                                          <p:stCondLst>
                                            <p:cond delay="0"/>
                                          </p:stCondLst>
                                        </p:cTn>
                                        <p:tgtEl>
                                          <p:spTgt spid="239"/>
                                        </p:tgtEl>
                                        <p:attrNameLst>
                                          <p:attrName>style.visibility</p:attrName>
                                        </p:attrNameLst>
                                      </p:cBhvr>
                                      <p:to>
                                        <p:strVal val="visible"/>
                                      </p:to>
                                    </p:set>
                                    <p:animEffect filter="fade" transition="in">
                                      <p:cBhvr>
                                        <p:cTn dur="1000"/>
                                        <p:tgtEl>
                                          <p:spTgt spid="23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42"/>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a:t>INTEGRATION ADAPTER</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43"/>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2400" u="none" cap="none" strike="noStrike">
                <a:solidFill>
                  <a:schemeClr val="dk1"/>
                </a:solidFill>
                <a:latin typeface="Roboto Thin"/>
                <a:ea typeface="Roboto Thin"/>
                <a:cs typeface="Roboto Thin"/>
                <a:sym typeface="Roboto Thin"/>
              </a:rPr>
              <a:t>Integration Adapter Overview</a:t>
            </a:r>
            <a:endParaRPr b="0" i="0" sz="2400" u="none" cap="none" strike="noStrike">
              <a:solidFill>
                <a:schemeClr val="dk1"/>
              </a:solidFill>
              <a:latin typeface="Roboto Thin"/>
              <a:ea typeface="Roboto Thin"/>
              <a:cs typeface="Roboto Thin"/>
              <a:sym typeface="Roboto Thin"/>
            </a:endParaRPr>
          </a:p>
        </p:txBody>
      </p:sp>
      <p:sp>
        <p:nvSpPr>
          <p:cNvPr id="311" name="Google Shape;311;p43"/>
          <p:cNvSpPr/>
          <p:nvPr>
            <p:ph idx="1" type="body"/>
          </p:nvPr>
        </p:nvSpPr>
        <p:spPr>
          <a:xfrm>
            <a:off x="457200" y="942980"/>
            <a:ext cx="8229600" cy="3404100"/>
          </a:xfrm>
          <a:prstGeom prst="snip2DiagRect">
            <a:avLst>
              <a:gd fmla="val 0" name="adj1"/>
              <a:gd fmla="val 16667" name="adj2"/>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accent6"/>
              </a:buClr>
              <a:buFont typeface="Merriweather Sans"/>
              <a:buNone/>
            </a:pPr>
            <a:r>
              <a:rPr i="0" lang="en-GB" sz="2600" u="none" cap="none" strike="noStrike">
                <a:solidFill>
                  <a:schemeClr val="dk1"/>
                </a:solidFill>
                <a:latin typeface="Roboto"/>
                <a:ea typeface="Roboto"/>
                <a:cs typeface="Roboto"/>
                <a:sym typeface="Roboto"/>
              </a:rPr>
              <a:t>A DataSource integration adapter is: </a:t>
            </a:r>
            <a:endParaRPr i="0" sz="2500" u="none" cap="none" strike="noStrike">
              <a:solidFill>
                <a:schemeClr val="dk1"/>
              </a:solidFill>
              <a:latin typeface="Roboto"/>
              <a:ea typeface="Roboto"/>
              <a:cs typeface="Roboto"/>
              <a:sym typeface="Roboto"/>
            </a:endParaRPr>
          </a:p>
          <a:p>
            <a:pPr indent="-8799" lvl="0" marL="377100" marR="0" rtl="0" algn="l">
              <a:spcBef>
                <a:spcPts val="400"/>
              </a:spcBef>
              <a:spcAft>
                <a:spcPts val="1600"/>
              </a:spcAft>
              <a:buClr>
                <a:schemeClr val="accent6"/>
              </a:buClr>
              <a:buFont typeface="Merriweather Sans"/>
              <a:buNone/>
            </a:pPr>
            <a:r>
              <a:t/>
            </a:r>
            <a:endParaRPr b="0" i="0" sz="2000" u="none" cap="none" strike="noStrike">
              <a:solidFill>
                <a:schemeClr val="dk1"/>
              </a:solidFill>
              <a:latin typeface="Arial"/>
              <a:ea typeface="Arial"/>
              <a:cs typeface="Arial"/>
              <a:sym typeface="Arial"/>
            </a:endParaRPr>
          </a:p>
        </p:txBody>
      </p:sp>
      <p:sp>
        <p:nvSpPr>
          <p:cNvPr id="312" name="Google Shape;312;p43"/>
          <p:cNvSpPr/>
          <p:nvPr/>
        </p:nvSpPr>
        <p:spPr>
          <a:xfrm>
            <a:off x="819150" y="1782958"/>
            <a:ext cx="7419900" cy="567000"/>
          </a:xfrm>
          <a:prstGeom prst="roundRect">
            <a:avLst>
              <a:gd fmla="val 16667" name="adj"/>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67350" lIns="85750" spcFirstLastPara="1" rIns="85750" wrap="square" tIns="67350">
            <a:noAutofit/>
          </a:bodyPr>
          <a:lstStyle/>
          <a:p>
            <a:pPr indent="-6350" lvl="1" marL="400050" marR="0" rtl="0" algn="ctr">
              <a:spcBef>
                <a:spcPts val="0"/>
              </a:spcBef>
              <a:spcAft>
                <a:spcPts val="0"/>
              </a:spcAft>
              <a:buClr>
                <a:schemeClr val="dk1"/>
              </a:buClr>
              <a:buFont typeface="Arial"/>
              <a:buNone/>
            </a:pPr>
            <a:r>
              <a:rPr lang="en-GB" sz="2000">
                <a:solidFill>
                  <a:schemeClr val="dk1"/>
                </a:solidFill>
                <a:latin typeface="Roboto"/>
                <a:ea typeface="Roboto"/>
                <a:cs typeface="Roboto"/>
                <a:sym typeface="Roboto"/>
              </a:rPr>
              <a:t>A</a:t>
            </a:r>
            <a:r>
              <a:rPr i="0" lang="en-GB" sz="2000" u="none" cap="none" strike="noStrike">
                <a:solidFill>
                  <a:schemeClr val="dk1"/>
                </a:solidFill>
                <a:latin typeface="Roboto"/>
                <a:ea typeface="Roboto"/>
                <a:cs typeface="Roboto"/>
                <a:sym typeface="Roboto"/>
              </a:rPr>
              <a:t> DataSource application that communicates with </a:t>
            </a:r>
            <a:endParaRPr>
              <a:latin typeface="Roboto"/>
              <a:ea typeface="Roboto"/>
              <a:cs typeface="Roboto"/>
              <a:sym typeface="Roboto"/>
            </a:endParaRPr>
          </a:p>
          <a:p>
            <a:pPr indent="-6350" lvl="1" marL="400050" marR="0" rtl="0" algn="ctr">
              <a:spcBef>
                <a:spcPts val="0"/>
              </a:spcBef>
              <a:spcAft>
                <a:spcPts val="0"/>
              </a:spcAft>
              <a:buClr>
                <a:schemeClr val="dk1"/>
              </a:buClr>
              <a:buFont typeface="Arial"/>
              <a:buNone/>
            </a:pPr>
            <a:r>
              <a:rPr i="0" lang="en-GB" sz="2000" u="none" cap="none" strike="noStrike">
                <a:solidFill>
                  <a:schemeClr val="dk1"/>
                </a:solidFill>
                <a:latin typeface="Roboto"/>
                <a:ea typeface="Roboto"/>
                <a:cs typeface="Roboto"/>
                <a:sym typeface="Roboto"/>
              </a:rPr>
              <a:t>external (non-Caplin) components i.e.</a:t>
            </a:r>
            <a:endParaRPr i="0" sz="2000" u="none" cap="none" strike="noStrike">
              <a:solidFill>
                <a:schemeClr val="dk1"/>
              </a:solidFill>
              <a:latin typeface="Roboto"/>
              <a:ea typeface="Roboto"/>
              <a:cs typeface="Roboto"/>
              <a:sym typeface="Roboto"/>
            </a:endParaRPr>
          </a:p>
        </p:txBody>
      </p:sp>
      <p:sp>
        <p:nvSpPr>
          <p:cNvPr id="313" name="Google Shape;313;p43"/>
          <p:cNvSpPr/>
          <p:nvPr/>
        </p:nvSpPr>
        <p:spPr>
          <a:xfrm>
            <a:off x="819150" y="3807625"/>
            <a:ext cx="7419900" cy="1101900"/>
          </a:xfrm>
          <a:prstGeom prst="rightArrow">
            <a:avLst>
              <a:gd fmla="val 50000" name="adj1"/>
              <a:gd fmla="val 50000" name="adj2"/>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67350" lIns="85750" spcFirstLastPara="1" rIns="85750" wrap="square" tIns="67350">
            <a:noAutofit/>
          </a:bodyPr>
          <a:lstStyle/>
          <a:p>
            <a:pPr indent="0" lvl="0" marL="0" marR="0" rtl="0" algn="ctr">
              <a:spcBef>
                <a:spcPts val="0"/>
              </a:spcBef>
              <a:spcAft>
                <a:spcPts val="0"/>
              </a:spcAft>
              <a:buNone/>
            </a:pPr>
            <a:r>
              <a:rPr lang="en-GB" sz="2000">
                <a:solidFill>
                  <a:schemeClr val="dk1"/>
                </a:solidFill>
                <a:latin typeface="Roboto"/>
                <a:ea typeface="Roboto"/>
                <a:cs typeface="Roboto"/>
                <a:sym typeface="Roboto"/>
              </a:rPr>
              <a:t>T</a:t>
            </a:r>
            <a:r>
              <a:rPr i="0" lang="en-GB" sz="2000" u="none" cap="none" strike="noStrike">
                <a:solidFill>
                  <a:schemeClr val="dk1"/>
                </a:solidFill>
                <a:latin typeface="Roboto"/>
                <a:ea typeface="Roboto"/>
                <a:cs typeface="Roboto"/>
                <a:sym typeface="Roboto"/>
              </a:rPr>
              <a:t>ransforms incoming data into DataSource messages</a:t>
            </a:r>
            <a:endParaRPr>
              <a:latin typeface="Roboto"/>
              <a:ea typeface="Roboto"/>
              <a:cs typeface="Roboto"/>
              <a:sym typeface="Roboto"/>
            </a:endParaRPr>
          </a:p>
          <a:p>
            <a:pPr indent="0" lvl="0" marL="0" marR="0" rtl="0" algn="ctr">
              <a:spcBef>
                <a:spcPts val="0"/>
              </a:spcBef>
              <a:spcAft>
                <a:spcPts val="0"/>
              </a:spcAft>
              <a:buNone/>
            </a:pPr>
            <a:r>
              <a:rPr i="0" lang="en-GB" sz="2000" u="none" cap="none" strike="noStrike">
                <a:solidFill>
                  <a:schemeClr val="dk1"/>
                </a:solidFill>
                <a:latin typeface="Roboto"/>
                <a:ea typeface="Roboto"/>
                <a:cs typeface="Roboto"/>
                <a:sym typeface="Roboto"/>
              </a:rPr>
              <a:t> that can be read by other Caplin components</a:t>
            </a:r>
            <a:endParaRPr i="0" sz="2000" u="none" cap="none" strike="noStrike">
              <a:solidFill>
                <a:schemeClr val="dk1"/>
              </a:solidFill>
              <a:latin typeface="Roboto"/>
              <a:ea typeface="Roboto"/>
              <a:cs typeface="Roboto"/>
              <a:sym typeface="Roboto"/>
            </a:endParaRPr>
          </a:p>
        </p:txBody>
      </p:sp>
      <p:sp>
        <p:nvSpPr>
          <p:cNvPr id="314" name="Google Shape;314;p43"/>
          <p:cNvSpPr/>
          <p:nvPr/>
        </p:nvSpPr>
        <p:spPr>
          <a:xfrm>
            <a:off x="2970000" y="2510179"/>
            <a:ext cx="3204000" cy="297000"/>
          </a:xfrm>
          <a:prstGeom prst="snip2DiagRect">
            <a:avLst>
              <a:gd fmla="val 0" name="adj1"/>
              <a:gd fmla="val 16667" name="adj2"/>
            </a:avLst>
          </a:prstGeom>
          <a:solidFill>
            <a:srgbClr val="DDD9C3"/>
          </a:solidFill>
          <a:ln cap="flat" cmpd="sng" w="25400">
            <a:solidFill>
              <a:srgbClr val="BFBFBF"/>
            </a:solidFill>
            <a:prstDash val="solid"/>
            <a:round/>
            <a:headEnd len="sm" w="sm" type="none"/>
            <a:tailEnd len="sm" w="sm" type="none"/>
          </a:ln>
        </p:spPr>
        <p:txBody>
          <a:bodyPr anchorCtr="0" anchor="ctr" bIns="50825" lIns="61000" spcFirstLastPara="1" rIns="61000" wrap="square" tIns="50825">
            <a:noAutofit/>
          </a:bodyPr>
          <a:lstStyle/>
          <a:p>
            <a:pPr indent="0" lvl="0" marL="0" marR="0" rtl="0" algn="ctr">
              <a:lnSpc>
                <a:spcPct val="90000"/>
              </a:lnSpc>
              <a:spcBef>
                <a:spcPts val="0"/>
              </a:spcBef>
              <a:spcAft>
                <a:spcPts val="0"/>
              </a:spcAft>
              <a:buNone/>
            </a:pPr>
            <a:r>
              <a:rPr b="1" i="0" lang="en-GB" sz="1400" u="none" cap="none" strike="noStrike">
                <a:solidFill>
                  <a:schemeClr val="dk1"/>
                </a:solidFill>
                <a:latin typeface="Arial"/>
                <a:ea typeface="Arial"/>
                <a:cs typeface="Arial"/>
                <a:sym typeface="Arial"/>
              </a:rPr>
              <a:t>trading order systems</a:t>
            </a:r>
            <a:endParaRPr b="1" i="0" sz="1400" u="none" cap="none" strike="noStrike">
              <a:solidFill>
                <a:schemeClr val="dk1"/>
              </a:solidFill>
              <a:latin typeface="Arial"/>
              <a:ea typeface="Arial"/>
              <a:cs typeface="Arial"/>
              <a:sym typeface="Arial"/>
            </a:endParaRPr>
          </a:p>
        </p:txBody>
      </p:sp>
      <p:sp>
        <p:nvSpPr>
          <p:cNvPr id="315" name="Google Shape;315;p43"/>
          <p:cNvSpPr/>
          <p:nvPr/>
        </p:nvSpPr>
        <p:spPr>
          <a:xfrm>
            <a:off x="2970000" y="2961710"/>
            <a:ext cx="3204000" cy="297000"/>
          </a:xfrm>
          <a:prstGeom prst="snip2DiagRect">
            <a:avLst>
              <a:gd fmla="val 0" name="adj1"/>
              <a:gd fmla="val 16667" name="adj2"/>
            </a:avLst>
          </a:prstGeom>
          <a:solidFill>
            <a:srgbClr val="DDD9C3"/>
          </a:solidFill>
          <a:ln cap="flat" cmpd="sng" w="25400">
            <a:solidFill>
              <a:srgbClr val="BFBFBF"/>
            </a:solidFill>
            <a:prstDash val="solid"/>
            <a:round/>
            <a:headEnd len="sm" w="sm" type="none"/>
            <a:tailEnd len="sm" w="sm" type="none"/>
          </a:ln>
        </p:spPr>
        <p:txBody>
          <a:bodyPr anchorCtr="0" anchor="ctr" bIns="50825" lIns="61000" spcFirstLastPara="1" rIns="61000" wrap="square" tIns="50825">
            <a:noAutofit/>
          </a:bodyPr>
          <a:lstStyle/>
          <a:p>
            <a:pPr indent="0" lvl="0" marL="0" marR="0" rtl="0" algn="ctr">
              <a:spcBef>
                <a:spcPts val="0"/>
              </a:spcBef>
              <a:spcAft>
                <a:spcPts val="0"/>
              </a:spcAft>
              <a:buNone/>
            </a:pPr>
            <a:r>
              <a:rPr b="1" i="0" lang="en-GB" sz="1400" u="none" cap="none" strike="noStrike">
                <a:solidFill>
                  <a:schemeClr val="dk1"/>
                </a:solidFill>
                <a:latin typeface="Arial"/>
                <a:ea typeface="Arial"/>
                <a:cs typeface="Arial"/>
                <a:sym typeface="Arial"/>
              </a:rPr>
              <a:t>market data distribution systems</a:t>
            </a:r>
            <a:endParaRPr b="1" i="0" sz="1400" u="none" cap="none" strike="noStrike">
              <a:solidFill>
                <a:schemeClr val="dk1"/>
              </a:solidFill>
              <a:latin typeface="Arial"/>
              <a:ea typeface="Arial"/>
              <a:cs typeface="Arial"/>
              <a:sym typeface="Arial"/>
            </a:endParaRPr>
          </a:p>
        </p:txBody>
      </p:sp>
      <p:sp>
        <p:nvSpPr>
          <p:cNvPr id="316" name="Google Shape;316;p43"/>
          <p:cNvSpPr/>
          <p:nvPr/>
        </p:nvSpPr>
        <p:spPr>
          <a:xfrm>
            <a:off x="2970000" y="3413240"/>
            <a:ext cx="3204000" cy="297000"/>
          </a:xfrm>
          <a:prstGeom prst="snip2DiagRect">
            <a:avLst>
              <a:gd fmla="val 0" name="adj1"/>
              <a:gd fmla="val 16667" name="adj2"/>
            </a:avLst>
          </a:prstGeom>
          <a:solidFill>
            <a:srgbClr val="DDD9C3"/>
          </a:solidFill>
          <a:ln cap="flat" cmpd="sng" w="25400">
            <a:solidFill>
              <a:srgbClr val="BFBFBF"/>
            </a:solidFill>
            <a:prstDash val="solid"/>
            <a:round/>
            <a:headEnd len="sm" w="sm" type="none"/>
            <a:tailEnd len="sm" w="sm" type="none"/>
          </a:ln>
        </p:spPr>
        <p:txBody>
          <a:bodyPr anchorCtr="0" anchor="ctr" bIns="50825" lIns="61000" spcFirstLastPara="1" rIns="61000" wrap="square" tIns="50825">
            <a:noAutofit/>
          </a:bodyPr>
          <a:lstStyle/>
          <a:p>
            <a:pPr indent="0" lvl="0" marL="0" marR="0" rtl="0" algn="ctr">
              <a:lnSpc>
                <a:spcPct val="90000"/>
              </a:lnSpc>
              <a:spcBef>
                <a:spcPts val="0"/>
              </a:spcBef>
              <a:spcAft>
                <a:spcPts val="0"/>
              </a:spcAft>
              <a:buNone/>
            </a:pPr>
            <a:r>
              <a:rPr b="1" i="0" lang="en-GB" sz="1400" u="none" cap="none" strike="noStrike">
                <a:solidFill>
                  <a:schemeClr val="dk1"/>
                </a:solidFill>
                <a:latin typeface="Arial"/>
                <a:ea typeface="Arial"/>
                <a:cs typeface="Arial"/>
                <a:sym typeface="Arial"/>
              </a:rPr>
              <a:t>vendor feeds and databases</a:t>
            </a:r>
            <a:endParaRPr b="1" i="0" sz="1400" u="none" cap="none" strike="noStrike">
              <a:solidFill>
                <a:schemeClr val="dk1"/>
              </a:solidFill>
              <a:latin typeface="Arial"/>
              <a:ea typeface="Arial"/>
              <a:cs typeface="Arial"/>
              <a:sym typeface="Arial"/>
            </a:endParaRPr>
          </a:p>
        </p:txBody>
      </p:sp>
    </p:spTree>
  </p:cSld>
  <p:clrMapOvr>
    <a:masterClrMapping/>
  </p:clrMapOvr>
  <p:transition>
    <p:fade thruBlk="1"/>
  </p:transition>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Caplin Default 2020">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